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BF78C4-2D53-4AF3-99DE-F68164BDA051}" v="1" dt="2025-04-28T09:26:46.5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3" autoAdjust="0"/>
    <p:restoredTop sz="94660"/>
  </p:normalViewPr>
  <p:slideViewPr>
    <p:cSldViewPr snapToGrid="0">
      <p:cViewPr varScale="1">
        <p:scale>
          <a:sx n="65" d="100"/>
          <a:sy n="65" d="100"/>
        </p:scale>
        <p:origin x="92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hsan Riaz (2124042)" userId="69f7581b-de6f-4a06-ac75-294c3ad42fee" providerId="ADAL" clId="{E1BF78C4-2D53-4AF3-99DE-F68164BDA051}"/>
    <pc:docChg chg="modSld">
      <pc:chgData name="Ehsan Riaz (2124042)" userId="69f7581b-de6f-4a06-ac75-294c3ad42fee" providerId="ADAL" clId="{E1BF78C4-2D53-4AF3-99DE-F68164BDA051}" dt="2025-04-28T09:29:19.916" v="14" actId="20577"/>
      <pc:docMkLst>
        <pc:docMk/>
      </pc:docMkLst>
      <pc:sldChg chg="delSp delDesignElem">
        <pc:chgData name="Ehsan Riaz (2124042)" userId="69f7581b-de6f-4a06-ac75-294c3ad42fee" providerId="ADAL" clId="{E1BF78C4-2D53-4AF3-99DE-F68164BDA051}" dt="2025-04-28T09:26:46.561" v="13"/>
        <pc:sldMkLst>
          <pc:docMk/>
          <pc:sldMk cId="1267354924" sldId="256"/>
        </pc:sldMkLst>
        <pc:spChg chg="del">
          <ac:chgData name="Ehsan Riaz (2124042)" userId="69f7581b-de6f-4a06-ac75-294c3ad42fee" providerId="ADAL" clId="{E1BF78C4-2D53-4AF3-99DE-F68164BDA051}" dt="2025-04-28T09:26:46.561" v="13"/>
          <ac:spMkLst>
            <pc:docMk/>
            <pc:sldMk cId="1267354924" sldId="256"/>
            <ac:spMk id="9" creationId="{59A9681A-2486-4655-A876-E26402CA2EF6}"/>
          </ac:spMkLst>
        </pc:spChg>
        <pc:spChg chg="del">
          <ac:chgData name="Ehsan Riaz (2124042)" userId="69f7581b-de6f-4a06-ac75-294c3ad42fee" providerId="ADAL" clId="{E1BF78C4-2D53-4AF3-99DE-F68164BDA051}" dt="2025-04-28T09:26:46.561" v="13"/>
          <ac:spMkLst>
            <pc:docMk/>
            <pc:sldMk cId="1267354924" sldId="256"/>
            <ac:spMk id="11" creationId="{C9BB6818-31C2-4340-98F8-64FF7F46A414}"/>
          </ac:spMkLst>
        </pc:spChg>
        <pc:cxnChg chg="del">
          <ac:chgData name="Ehsan Riaz (2124042)" userId="69f7581b-de6f-4a06-ac75-294c3ad42fee" providerId="ADAL" clId="{E1BF78C4-2D53-4AF3-99DE-F68164BDA051}" dt="2025-04-28T09:26:46.561" v="13"/>
          <ac:cxnSpMkLst>
            <pc:docMk/>
            <pc:sldMk cId="1267354924" sldId="256"/>
            <ac:cxnSpMk id="13" creationId="{F0CE0765-E93C-4D37-9D5F-D464EFB10FA7}"/>
          </ac:cxnSpMkLst>
        </pc:cxnChg>
      </pc:sldChg>
      <pc:sldChg chg="delSp delDesignElem">
        <pc:chgData name="Ehsan Riaz (2124042)" userId="69f7581b-de6f-4a06-ac75-294c3ad42fee" providerId="ADAL" clId="{E1BF78C4-2D53-4AF3-99DE-F68164BDA051}" dt="2025-04-28T09:26:46.561" v="13"/>
        <pc:sldMkLst>
          <pc:docMk/>
          <pc:sldMk cId="4204187657" sldId="257"/>
        </pc:sldMkLst>
        <pc:spChg chg="del">
          <ac:chgData name="Ehsan Riaz (2124042)" userId="69f7581b-de6f-4a06-ac75-294c3ad42fee" providerId="ADAL" clId="{E1BF78C4-2D53-4AF3-99DE-F68164BDA051}" dt="2025-04-28T09:26:46.561" v="13"/>
          <ac:spMkLst>
            <pc:docMk/>
            <pc:sldMk cId="4204187657" sldId="257"/>
            <ac:spMk id="9" creationId="{744CAA32-F237-419C-A2DD-43C28D920D3C}"/>
          </ac:spMkLst>
        </pc:spChg>
        <pc:cxnChg chg="del">
          <ac:chgData name="Ehsan Riaz (2124042)" userId="69f7581b-de6f-4a06-ac75-294c3ad42fee" providerId="ADAL" clId="{E1BF78C4-2D53-4AF3-99DE-F68164BDA051}" dt="2025-04-28T09:26:46.561" v="13"/>
          <ac:cxnSpMkLst>
            <pc:docMk/>
            <pc:sldMk cId="4204187657" sldId="257"/>
            <ac:cxnSpMk id="11" creationId="{753FE100-D0AB-4AE2-824B-60CFA31EC6A2}"/>
          </ac:cxnSpMkLst>
        </pc:cxnChg>
      </pc:sldChg>
      <pc:sldChg chg="delSp delDesignElem">
        <pc:chgData name="Ehsan Riaz (2124042)" userId="69f7581b-de6f-4a06-ac75-294c3ad42fee" providerId="ADAL" clId="{E1BF78C4-2D53-4AF3-99DE-F68164BDA051}" dt="2025-04-28T09:26:46.561" v="13"/>
        <pc:sldMkLst>
          <pc:docMk/>
          <pc:sldMk cId="1126857291" sldId="258"/>
        </pc:sldMkLst>
        <pc:spChg chg="del">
          <ac:chgData name="Ehsan Riaz (2124042)" userId="69f7581b-de6f-4a06-ac75-294c3ad42fee" providerId="ADAL" clId="{E1BF78C4-2D53-4AF3-99DE-F68164BDA051}" dt="2025-04-28T09:26:46.561" v="13"/>
          <ac:spMkLst>
            <pc:docMk/>
            <pc:sldMk cId="1126857291" sldId="258"/>
            <ac:spMk id="9" creationId="{744CAA32-F237-419C-A2DD-43C28D920D3C}"/>
          </ac:spMkLst>
        </pc:spChg>
        <pc:cxnChg chg="del">
          <ac:chgData name="Ehsan Riaz (2124042)" userId="69f7581b-de6f-4a06-ac75-294c3ad42fee" providerId="ADAL" clId="{E1BF78C4-2D53-4AF3-99DE-F68164BDA051}" dt="2025-04-28T09:26:46.561" v="13"/>
          <ac:cxnSpMkLst>
            <pc:docMk/>
            <pc:sldMk cId="1126857291" sldId="258"/>
            <ac:cxnSpMk id="11" creationId="{753FE100-D0AB-4AE2-824B-60CFA31EC6A2}"/>
          </ac:cxnSpMkLst>
        </pc:cxnChg>
      </pc:sldChg>
      <pc:sldChg chg="delSp delDesignElem">
        <pc:chgData name="Ehsan Riaz (2124042)" userId="69f7581b-de6f-4a06-ac75-294c3ad42fee" providerId="ADAL" clId="{E1BF78C4-2D53-4AF3-99DE-F68164BDA051}" dt="2025-04-28T09:26:46.561" v="13"/>
        <pc:sldMkLst>
          <pc:docMk/>
          <pc:sldMk cId="2937453876" sldId="259"/>
        </pc:sldMkLst>
        <pc:spChg chg="del">
          <ac:chgData name="Ehsan Riaz (2124042)" userId="69f7581b-de6f-4a06-ac75-294c3ad42fee" providerId="ADAL" clId="{E1BF78C4-2D53-4AF3-99DE-F68164BDA051}" dt="2025-04-28T09:26:46.561" v="13"/>
          <ac:spMkLst>
            <pc:docMk/>
            <pc:sldMk cId="2937453876" sldId="259"/>
            <ac:spMk id="9" creationId="{744CAA32-F237-419C-A2DD-43C28D920D3C}"/>
          </ac:spMkLst>
        </pc:spChg>
        <pc:cxnChg chg="del">
          <ac:chgData name="Ehsan Riaz (2124042)" userId="69f7581b-de6f-4a06-ac75-294c3ad42fee" providerId="ADAL" clId="{E1BF78C4-2D53-4AF3-99DE-F68164BDA051}" dt="2025-04-28T09:26:46.561" v="13"/>
          <ac:cxnSpMkLst>
            <pc:docMk/>
            <pc:sldMk cId="2937453876" sldId="259"/>
            <ac:cxnSpMk id="11" creationId="{691422F5-4221-4812-AFD9-5479C6D60AD9}"/>
          </ac:cxnSpMkLst>
        </pc:cxnChg>
      </pc:sldChg>
      <pc:sldChg chg="delSp delDesignElem">
        <pc:chgData name="Ehsan Riaz (2124042)" userId="69f7581b-de6f-4a06-ac75-294c3ad42fee" providerId="ADAL" clId="{E1BF78C4-2D53-4AF3-99DE-F68164BDA051}" dt="2025-04-28T09:26:46.561" v="13"/>
        <pc:sldMkLst>
          <pc:docMk/>
          <pc:sldMk cId="2476660173" sldId="260"/>
        </pc:sldMkLst>
        <pc:spChg chg="del">
          <ac:chgData name="Ehsan Riaz (2124042)" userId="69f7581b-de6f-4a06-ac75-294c3ad42fee" providerId="ADAL" clId="{E1BF78C4-2D53-4AF3-99DE-F68164BDA051}" dt="2025-04-28T09:26:46.561" v="13"/>
          <ac:spMkLst>
            <pc:docMk/>
            <pc:sldMk cId="2476660173" sldId="260"/>
            <ac:spMk id="17" creationId="{744CAA32-F237-419C-A2DD-43C28D920D3C}"/>
          </ac:spMkLst>
        </pc:spChg>
        <pc:cxnChg chg="del">
          <ac:chgData name="Ehsan Riaz (2124042)" userId="69f7581b-de6f-4a06-ac75-294c3ad42fee" providerId="ADAL" clId="{E1BF78C4-2D53-4AF3-99DE-F68164BDA051}" dt="2025-04-28T09:26:46.561" v="13"/>
          <ac:cxnSpMkLst>
            <pc:docMk/>
            <pc:sldMk cId="2476660173" sldId="260"/>
            <ac:cxnSpMk id="19" creationId="{691422F5-4221-4812-AFD9-5479C6D60AD9}"/>
          </ac:cxnSpMkLst>
        </pc:cxnChg>
      </pc:sldChg>
      <pc:sldChg chg="delSp modSp mod delDesignElem">
        <pc:chgData name="Ehsan Riaz (2124042)" userId="69f7581b-de6f-4a06-ac75-294c3ad42fee" providerId="ADAL" clId="{E1BF78C4-2D53-4AF3-99DE-F68164BDA051}" dt="2025-04-28T09:29:19.916" v="14" actId="20577"/>
        <pc:sldMkLst>
          <pc:docMk/>
          <pc:sldMk cId="4080648629" sldId="261"/>
        </pc:sldMkLst>
        <pc:spChg chg="mod">
          <ac:chgData name="Ehsan Riaz (2124042)" userId="69f7581b-de6f-4a06-ac75-294c3ad42fee" providerId="ADAL" clId="{E1BF78C4-2D53-4AF3-99DE-F68164BDA051}" dt="2025-04-28T09:29:19.916" v="14" actId="20577"/>
          <ac:spMkLst>
            <pc:docMk/>
            <pc:sldMk cId="4080648629" sldId="261"/>
            <ac:spMk id="2" creationId="{5A2C66BD-AB21-4B42-A3DF-C45A2EDAD651}"/>
          </ac:spMkLst>
        </pc:spChg>
        <pc:spChg chg="del">
          <ac:chgData name="Ehsan Riaz (2124042)" userId="69f7581b-de6f-4a06-ac75-294c3ad42fee" providerId="ADAL" clId="{E1BF78C4-2D53-4AF3-99DE-F68164BDA051}" dt="2025-04-28T09:26:46.561" v="13"/>
          <ac:spMkLst>
            <pc:docMk/>
            <pc:sldMk cId="4080648629" sldId="261"/>
            <ac:spMk id="12" creationId="{744CAA32-F237-419C-A2DD-43C28D920D3C}"/>
          </ac:spMkLst>
        </pc:spChg>
        <pc:cxnChg chg="del">
          <ac:chgData name="Ehsan Riaz (2124042)" userId="69f7581b-de6f-4a06-ac75-294c3ad42fee" providerId="ADAL" clId="{E1BF78C4-2D53-4AF3-99DE-F68164BDA051}" dt="2025-04-28T09:26:46.561" v="13"/>
          <ac:cxnSpMkLst>
            <pc:docMk/>
            <pc:sldMk cId="4080648629" sldId="261"/>
            <ac:cxnSpMk id="14" creationId="{691422F5-4221-4812-AFD9-5479C6D60AD9}"/>
          </ac:cxnSpMkLst>
        </pc:cxnChg>
      </pc:sldChg>
      <pc:sldChg chg="delSp delDesignElem">
        <pc:chgData name="Ehsan Riaz (2124042)" userId="69f7581b-de6f-4a06-ac75-294c3ad42fee" providerId="ADAL" clId="{E1BF78C4-2D53-4AF3-99DE-F68164BDA051}" dt="2025-04-28T09:26:46.561" v="13"/>
        <pc:sldMkLst>
          <pc:docMk/>
          <pc:sldMk cId="2661718614" sldId="262"/>
        </pc:sldMkLst>
        <pc:spChg chg="del">
          <ac:chgData name="Ehsan Riaz (2124042)" userId="69f7581b-de6f-4a06-ac75-294c3ad42fee" providerId="ADAL" clId="{E1BF78C4-2D53-4AF3-99DE-F68164BDA051}" dt="2025-04-28T09:26:46.561" v="13"/>
          <ac:spMkLst>
            <pc:docMk/>
            <pc:sldMk cId="2661718614" sldId="262"/>
            <ac:spMk id="12" creationId="{744CAA32-F237-419C-A2DD-43C28D920D3C}"/>
          </ac:spMkLst>
        </pc:spChg>
        <pc:cxnChg chg="del">
          <ac:chgData name="Ehsan Riaz (2124042)" userId="69f7581b-de6f-4a06-ac75-294c3ad42fee" providerId="ADAL" clId="{E1BF78C4-2D53-4AF3-99DE-F68164BDA051}" dt="2025-04-28T09:26:46.561" v="13"/>
          <ac:cxnSpMkLst>
            <pc:docMk/>
            <pc:sldMk cId="2661718614" sldId="262"/>
            <ac:cxnSpMk id="14" creationId="{691422F5-4221-4812-AFD9-5479C6D60AD9}"/>
          </ac:cxnSpMkLst>
        </pc:cxnChg>
      </pc:sldChg>
      <pc:sldChg chg="delSp delDesignElem">
        <pc:chgData name="Ehsan Riaz (2124042)" userId="69f7581b-de6f-4a06-ac75-294c3ad42fee" providerId="ADAL" clId="{E1BF78C4-2D53-4AF3-99DE-F68164BDA051}" dt="2025-04-28T09:26:46.561" v="13"/>
        <pc:sldMkLst>
          <pc:docMk/>
          <pc:sldMk cId="510959748" sldId="263"/>
        </pc:sldMkLst>
        <pc:spChg chg="del">
          <ac:chgData name="Ehsan Riaz (2124042)" userId="69f7581b-de6f-4a06-ac75-294c3ad42fee" providerId="ADAL" clId="{E1BF78C4-2D53-4AF3-99DE-F68164BDA051}" dt="2025-04-28T09:26:46.561" v="13"/>
          <ac:spMkLst>
            <pc:docMk/>
            <pc:sldMk cId="510959748" sldId="263"/>
            <ac:spMk id="9" creationId="{744CAA32-F237-419C-A2DD-43C28D920D3C}"/>
          </ac:spMkLst>
        </pc:spChg>
        <pc:cxnChg chg="del">
          <ac:chgData name="Ehsan Riaz (2124042)" userId="69f7581b-de6f-4a06-ac75-294c3ad42fee" providerId="ADAL" clId="{E1BF78C4-2D53-4AF3-99DE-F68164BDA051}" dt="2025-04-28T09:26:46.561" v="13"/>
          <ac:cxnSpMkLst>
            <pc:docMk/>
            <pc:sldMk cId="510959748" sldId="263"/>
            <ac:cxnSpMk id="11" creationId="{691422F5-4221-4812-AFD9-5479C6D60AD9}"/>
          </ac:cxnSpMkLst>
        </pc:cxnChg>
      </pc:sldChg>
      <pc:sldChg chg="delSp delDesignElem">
        <pc:chgData name="Ehsan Riaz (2124042)" userId="69f7581b-de6f-4a06-ac75-294c3ad42fee" providerId="ADAL" clId="{E1BF78C4-2D53-4AF3-99DE-F68164BDA051}" dt="2025-04-28T09:26:46.561" v="13"/>
        <pc:sldMkLst>
          <pc:docMk/>
          <pc:sldMk cId="987680915" sldId="264"/>
        </pc:sldMkLst>
        <pc:spChg chg="del">
          <ac:chgData name="Ehsan Riaz (2124042)" userId="69f7581b-de6f-4a06-ac75-294c3ad42fee" providerId="ADAL" clId="{E1BF78C4-2D53-4AF3-99DE-F68164BDA051}" dt="2025-04-28T09:26:46.561" v="13"/>
          <ac:spMkLst>
            <pc:docMk/>
            <pc:sldMk cId="987680915" sldId="264"/>
            <ac:spMk id="9" creationId="{DBDA151C-5770-45E4-AAFF-59E7F403866D}"/>
          </ac:spMkLst>
        </pc:spChg>
        <pc:cxnChg chg="del">
          <ac:chgData name="Ehsan Riaz (2124042)" userId="69f7581b-de6f-4a06-ac75-294c3ad42fee" providerId="ADAL" clId="{E1BF78C4-2D53-4AF3-99DE-F68164BDA051}" dt="2025-04-28T09:26:46.561" v="13"/>
          <ac:cxnSpMkLst>
            <pc:docMk/>
            <pc:sldMk cId="987680915" sldId="264"/>
            <ac:cxnSpMk id="11" creationId="{E62D3963-2153-4637-96E6-E31BD2CE5D0D}"/>
          </ac:cxnSpMkLst>
        </pc:cxnChg>
      </pc:sldChg>
      <pc:sldChg chg="delSp modSp delDesignElem">
        <pc:chgData name="Ehsan Riaz (2124042)" userId="69f7581b-de6f-4a06-ac75-294c3ad42fee" providerId="ADAL" clId="{E1BF78C4-2D53-4AF3-99DE-F68164BDA051}" dt="2025-04-28T09:26:46.561" v="13"/>
        <pc:sldMkLst>
          <pc:docMk/>
          <pc:sldMk cId="987183197" sldId="265"/>
        </pc:sldMkLst>
        <pc:spChg chg="mod">
          <ac:chgData name="Ehsan Riaz (2124042)" userId="69f7581b-de6f-4a06-ac75-294c3ad42fee" providerId="ADAL" clId="{E1BF78C4-2D53-4AF3-99DE-F68164BDA051}" dt="2025-04-28T09:26:46.561" v="13"/>
          <ac:spMkLst>
            <pc:docMk/>
            <pc:sldMk cId="987183197" sldId="265"/>
            <ac:spMk id="2" creationId="{EDDD7E03-B93E-D4B6-A333-B539F4FD61B6}"/>
          </ac:spMkLst>
        </pc:spChg>
        <pc:spChg chg="del">
          <ac:chgData name="Ehsan Riaz (2124042)" userId="69f7581b-de6f-4a06-ac75-294c3ad42fee" providerId="ADAL" clId="{E1BF78C4-2D53-4AF3-99DE-F68164BDA051}" dt="2025-04-28T09:26:46.561" v="13"/>
          <ac:spMkLst>
            <pc:docMk/>
            <pc:sldMk cId="987183197" sldId="265"/>
            <ac:spMk id="16" creationId="{21C69525-1BE4-4BA0-A23C-3BB6C162EFB9}"/>
          </ac:spMkLst>
        </pc:spChg>
        <pc:cxnChg chg="del">
          <ac:chgData name="Ehsan Riaz (2124042)" userId="69f7581b-de6f-4a06-ac75-294c3ad42fee" providerId="ADAL" clId="{E1BF78C4-2D53-4AF3-99DE-F68164BDA051}" dt="2025-04-28T09:26:46.561" v="13"/>
          <ac:cxnSpMkLst>
            <pc:docMk/>
            <pc:sldMk cId="987183197" sldId="265"/>
            <ac:cxnSpMk id="18" creationId="{B68AF875-C18B-4B48-AE4C-A63FD3CEFB11}"/>
          </ac:cxnSpMkLst>
        </pc:cxnChg>
      </pc:sldChg>
      <pc:sldChg chg="delSp delDesignElem">
        <pc:chgData name="Ehsan Riaz (2124042)" userId="69f7581b-de6f-4a06-ac75-294c3ad42fee" providerId="ADAL" clId="{E1BF78C4-2D53-4AF3-99DE-F68164BDA051}" dt="2025-04-28T09:26:46.561" v="13"/>
        <pc:sldMkLst>
          <pc:docMk/>
          <pc:sldMk cId="3744159776" sldId="266"/>
        </pc:sldMkLst>
        <pc:spChg chg="del">
          <ac:chgData name="Ehsan Riaz (2124042)" userId="69f7581b-de6f-4a06-ac75-294c3ad42fee" providerId="ADAL" clId="{E1BF78C4-2D53-4AF3-99DE-F68164BDA051}" dt="2025-04-28T09:26:46.561" v="13"/>
          <ac:spMkLst>
            <pc:docMk/>
            <pc:sldMk cId="3744159776" sldId="266"/>
            <ac:spMk id="12" creationId="{19F9BF86-FE94-4517-B97D-026C7515E589}"/>
          </ac:spMkLst>
        </pc:spChg>
        <pc:cxnChg chg="del">
          <ac:chgData name="Ehsan Riaz (2124042)" userId="69f7581b-de6f-4a06-ac75-294c3ad42fee" providerId="ADAL" clId="{E1BF78C4-2D53-4AF3-99DE-F68164BDA051}" dt="2025-04-28T09:26:46.561" v="13"/>
          <ac:cxnSpMkLst>
            <pc:docMk/>
            <pc:sldMk cId="3744159776" sldId="266"/>
            <ac:cxnSpMk id="10" creationId="{118E06E4-607B-144B-382B-AD3D06B1EE8C}"/>
          </ac:cxnSpMkLst>
        </pc:cxnChg>
        <pc:cxnChg chg="del">
          <ac:chgData name="Ehsan Riaz (2124042)" userId="69f7581b-de6f-4a06-ac75-294c3ad42fee" providerId="ADAL" clId="{E1BF78C4-2D53-4AF3-99DE-F68164BDA051}" dt="2025-04-28T09:26:46.561" v="13"/>
          <ac:cxnSpMkLst>
            <pc:docMk/>
            <pc:sldMk cId="3744159776" sldId="266"/>
            <ac:cxnSpMk id="14" creationId="{503FCC9E-47A2-69B7-68E7-7FA95EAD538D}"/>
          </ac:cxnSpMkLst>
        </pc:cxnChg>
      </pc:sldChg>
      <pc:sldChg chg="delSp delDesignElem">
        <pc:chgData name="Ehsan Riaz (2124042)" userId="69f7581b-de6f-4a06-ac75-294c3ad42fee" providerId="ADAL" clId="{E1BF78C4-2D53-4AF3-99DE-F68164BDA051}" dt="2025-04-28T09:26:46.561" v="13"/>
        <pc:sldMkLst>
          <pc:docMk/>
          <pc:sldMk cId="4288244472" sldId="267"/>
        </pc:sldMkLst>
        <pc:spChg chg="del">
          <ac:chgData name="Ehsan Riaz (2124042)" userId="69f7581b-de6f-4a06-ac75-294c3ad42fee" providerId="ADAL" clId="{E1BF78C4-2D53-4AF3-99DE-F68164BDA051}" dt="2025-04-28T09:26:46.561" v="13"/>
          <ac:spMkLst>
            <pc:docMk/>
            <pc:sldMk cId="4288244472" sldId="267"/>
            <ac:spMk id="12" creationId="{19F9BF86-FE94-4517-B97D-026C7515E589}"/>
          </ac:spMkLst>
        </pc:spChg>
        <pc:spChg chg="del">
          <ac:chgData name="Ehsan Riaz (2124042)" userId="69f7581b-de6f-4a06-ac75-294c3ad42fee" providerId="ADAL" clId="{E1BF78C4-2D53-4AF3-99DE-F68164BDA051}" dt="2025-04-28T09:26:46.561" v="13"/>
          <ac:spMkLst>
            <pc:docMk/>
            <pc:sldMk cId="4288244472" sldId="267"/>
            <ac:spMk id="14" creationId="{05DEC45B-BA77-21C0-3869-05DE7C92376D}"/>
          </ac:spMkLst>
        </pc:spChg>
        <pc:cxnChg chg="del">
          <ac:chgData name="Ehsan Riaz (2124042)" userId="69f7581b-de6f-4a06-ac75-294c3ad42fee" providerId="ADAL" clId="{E1BF78C4-2D53-4AF3-99DE-F68164BDA051}" dt="2025-04-28T09:26:46.561" v="13"/>
          <ac:cxnSpMkLst>
            <pc:docMk/>
            <pc:sldMk cId="4288244472" sldId="267"/>
            <ac:cxnSpMk id="10" creationId="{118E06E4-607B-144B-382B-AD3D06B1EE8C}"/>
          </ac:cxnSpMkLst>
        </pc:cxnChg>
        <pc:cxnChg chg="del">
          <ac:chgData name="Ehsan Riaz (2124042)" userId="69f7581b-de6f-4a06-ac75-294c3ad42fee" providerId="ADAL" clId="{E1BF78C4-2D53-4AF3-99DE-F68164BDA051}" dt="2025-04-28T09:26:46.561" v="13"/>
          <ac:cxnSpMkLst>
            <pc:docMk/>
            <pc:sldMk cId="4288244472" sldId="267"/>
            <ac:cxnSpMk id="16" creationId="{6E25B8EB-C8DD-E579-2093-D182FC5B0F46}"/>
          </ac:cxnSpMkLst>
        </pc:cxnChg>
      </pc:sldChg>
      <pc:sldChg chg="delSp delDesignElem">
        <pc:chgData name="Ehsan Riaz (2124042)" userId="69f7581b-de6f-4a06-ac75-294c3ad42fee" providerId="ADAL" clId="{E1BF78C4-2D53-4AF3-99DE-F68164BDA051}" dt="2025-04-28T09:26:46.561" v="13"/>
        <pc:sldMkLst>
          <pc:docMk/>
          <pc:sldMk cId="1014253898" sldId="268"/>
        </pc:sldMkLst>
        <pc:spChg chg="del">
          <ac:chgData name="Ehsan Riaz (2124042)" userId="69f7581b-de6f-4a06-ac75-294c3ad42fee" providerId="ADAL" clId="{E1BF78C4-2D53-4AF3-99DE-F68164BDA051}" dt="2025-04-28T09:26:46.561" v="13"/>
          <ac:spMkLst>
            <pc:docMk/>
            <pc:sldMk cId="1014253898" sldId="268"/>
            <ac:spMk id="11" creationId="{19F9BF86-FE94-4517-B97D-026C7515E589}"/>
          </ac:spMkLst>
        </pc:spChg>
        <pc:spChg chg="del">
          <ac:chgData name="Ehsan Riaz (2124042)" userId="69f7581b-de6f-4a06-ac75-294c3ad42fee" providerId="ADAL" clId="{E1BF78C4-2D53-4AF3-99DE-F68164BDA051}" dt="2025-04-28T09:26:46.561" v="13"/>
          <ac:spMkLst>
            <pc:docMk/>
            <pc:sldMk cId="1014253898" sldId="268"/>
            <ac:spMk id="13" creationId="{05DEC45B-BA77-21C0-3869-05DE7C92376D}"/>
          </ac:spMkLst>
        </pc:spChg>
        <pc:cxnChg chg="del">
          <ac:chgData name="Ehsan Riaz (2124042)" userId="69f7581b-de6f-4a06-ac75-294c3ad42fee" providerId="ADAL" clId="{E1BF78C4-2D53-4AF3-99DE-F68164BDA051}" dt="2025-04-28T09:26:46.561" v="13"/>
          <ac:cxnSpMkLst>
            <pc:docMk/>
            <pc:sldMk cId="1014253898" sldId="268"/>
            <ac:cxnSpMk id="9" creationId="{118E06E4-607B-144B-382B-AD3D06B1EE8C}"/>
          </ac:cxnSpMkLst>
        </pc:cxnChg>
        <pc:cxnChg chg="del">
          <ac:chgData name="Ehsan Riaz (2124042)" userId="69f7581b-de6f-4a06-ac75-294c3ad42fee" providerId="ADAL" clId="{E1BF78C4-2D53-4AF3-99DE-F68164BDA051}" dt="2025-04-28T09:26:46.561" v="13"/>
          <ac:cxnSpMkLst>
            <pc:docMk/>
            <pc:sldMk cId="1014253898" sldId="268"/>
            <ac:cxnSpMk id="15" creationId="{6E25B8EB-C8DD-E579-2093-D182FC5B0F46}"/>
          </ac:cxnSpMkLst>
        </pc:cxn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A0D0920-48D8-4885-97E2-FABDE3FB6B46}"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958AF006-BA7A-49B8-9550-452D7575AC53}">
      <dgm:prSet/>
      <dgm:spPr/>
      <dgm:t>
        <a:bodyPr/>
        <a:lstStyle/>
        <a:p>
          <a:r>
            <a:rPr lang="en-US" b="1"/>
            <a:t>Limited Scalability:</a:t>
          </a:r>
          <a:r>
            <a:rPr lang="en-US"/>
            <a:t> While the app works well in two cafeterias, scaling it to multiple locations or a larger user base would require additional resources.</a:t>
          </a:r>
        </a:p>
      </dgm:t>
    </dgm:pt>
    <dgm:pt modelId="{3B756272-E82C-41B4-B482-0DB79A387987}" type="parTrans" cxnId="{B328E597-F981-46FF-A241-069E46DC67BF}">
      <dgm:prSet/>
      <dgm:spPr/>
      <dgm:t>
        <a:bodyPr/>
        <a:lstStyle/>
        <a:p>
          <a:endParaRPr lang="en-US"/>
        </a:p>
      </dgm:t>
    </dgm:pt>
    <dgm:pt modelId="{BF4A51F0-FEC7-409D-91B4-08A29AEE73A5}" type="sibTrans" cxnId="{B328E597-F981-46FF-A241-069E46DC67BF}">
      <dgm:prSet/>
      <dgm:spPr/>
      <dgm:t>
        <a:bodyPr/>
        <a:lstStyle/>
        <a:p>
          <a:endParaRPr lang="en-US"/>
        </a:p>
      </dgm:t>
    </dgm:pt>
    <dgm:pt modelId="{F4698F1B-E64E-41BE-BA31-E1263A14D1CC}">
      <dgm:prSet/>
      <dgm:spPr/>
      <dgm:t>
        <a:bodyPr/>
        <a:lstStyle/>
        <a:p>
          <a:r>
            <a:rPr lang="en-US" b="1"/>
            <a:t>Lack of Personalisation:</a:t>
          </a:r>
          <a:r>
            <a:rPr lang="en-US"/>
            <a:t> The app could benefit from advanced features such as personalised meal recommendations or loyalty programs based on user history.</a:t>
          </a:r>
        </a:p>
      </dgm:t>
    </dgm:pt>
    <dgm:pt modelId="{80733D5F-8D52-4A5E-B29F-EFF118759798}" type="parTrans" cxnId="{E212B56A-E93D-4777-9291-84732174C709}">
      <dgm:prSet/>
      <dgm:spPr/>
      <dgm:t>
        <a:bodyPr/>
        <a:lstStyle/>
        <a:p>
          <a:endParaRPr lang="en-US"/>
        </a:p>
      </dgm:t>
    </dgm:pt>
    <dgm:pt modelId="{EFA30956-4A67-4F20-BFF7-B01975F8C553}" type="sibTrans" cxnId="{E212B56A-E93D-4777-9291-84732174C709}">
      <dgm:prSet/>
      <dgm:spPr/>
      <dgm:t>
        <a:bodyPr/>
        <a:lstStyle/>
        <a:p>
          <a:endParaRPr lang="en-US"/>
        </a:p>
      </dgm:t>
    </dgm:pt>
    <dgm:pt modelId="{3C2653DB-29EA-42F2-AFCD-FC62028815F5}" type="pres">
      <dgm:prSet presAssocID="{5A0D0920-48D8-4885-97E2-FABDE3FB6B46}" presName="hierChild1" presStyleCnt="0">
        <dgm:presLayoutVars>
          <dgm:chPref val="1"/>
          <dgm:dir/>
          <dgm:animOne val="branch"/>
          <dgm:animLvl val="lvl"/>
          <dgm:resizeHandles/>
        </dgm:presLayoutVars>
      </dgm:prSet>
      <dgm:spPr/>
    </dgm:pt>
    <dgm:pt modelId="{08DFB7B6-D304-48FC-B3D6-008B73435794}" type="pres">
      <dgm:prSet presAssocID="{958AF006-BA7A-49B8-9550-452D7575AC53}" presName="hierRoot1" presStyleCnt="0"/>
      <dgm:spPr/>
    </dgm:pt>
    <dgm:pt modelId="{FB04EDA0-3BD3-44FB-8DAD-6EF71BFDA070}" type="pres">
      <dgm:prSet presAssocID="{958AF006-BA7A-49B8-9550-452D7575AC53}" presName="composite" presStyleCnt="0"/>
      <dgm:spPr/>
    </dgm:pt>
    <dgm:pt modelId="{8BE9C316-3DEB-4EC3-9D70-A0E8846AF70C}" type="pres">
      <dgm:prSet presAssocID="{958AF006-BA7A-49B8-9550-452D7575AC53}" presName="background" presStyleLbl="node0" presStyleIdx="0" presStyleCnt="2"/>
      <dgm:spPr/>
    </dgm:pt>
    <dgm:pt modelId="{FD3A90E2-1156-401D-8C66-27AA362D0E69}" type="pres">
      <dgm:prSet presAssocID="{958AF006-BA7A-49B8-9550-452D7575AC53}" presName="text" presStyleLbl="fgAcc0" presStyleIdx="0" presStyleCnt="2">
        <dgm:presLayoutVars>
          <dgm:chPref val="3"/>
        </dgm:presLayoutVars>
      </dgm:prSet>
      <dgm:spPr/>
    </dgm:pt>
    <dgm:pt modelId="{71D09EA8-DB6A-4432-9534-74287650FA47}" type="pres">
      <dgm:prSet presAssocID="{958AF006-BA7A-49B8-9550-452D7575AC53}" presName="hierChild2" presStyleCnt="0"/>
      <dgm:spPr/>
    </dgm:pt>
    <dgm:pt modelId="{9D94EBD4-990B-494B-8B15-04277E4DBA15}" type="pres">
      <dgm:prSet presAssocID="{F4698F1B-E64E-41BE-BA31-E1263A14D1CC}" presName="hierRoot1" presStyleCnt="0"/>
      <dgm:spPr/>
    </dgm:pt>
    <dgm:pt modelId="{EEBC3784-8BD8-4CD7-AC66-8FA959247659}" type="pres">
      <dgm:prSet presAssocID="{F4698F1B-E64E-41BE-BA31-E1263A14D1CC}" presName="composite" presStyleCnt="0"/>
      <dgm:spPr/>
    </dgm:pt>
    <dgm:pt modelId="{FE4881C0-270F-42B5-85D5-21ABB8E36DA3}" type="pres">
      <dgm:prSet presAssocID="{F4698F1B-E64E-41BE-BA31-E1263A14D1CC}" presName="background" presStyleLbl="node0" presStyleIdx="1" presStyleCnt="2"/>
      <dgm:spPr/>
    </dgm:pt>
    <dgm:pt modelId="{09A3B6C7-E7C0-4186-A2A5-E3ABE4B2257F}" type="pres">
      <dgm:prSet presAssocID="{F4698F1B-E64E-41BE-BA31-E1263A14D1CC}" presName="text" presStyleLbl="fgAcc0" presStyleIdx="1" presStyleCnt="2">
        <dgm:presLayoutVars>
          <dgm:chPref val="3"/>
        </dgm:presLayoutVars>
      </dgm:prSet>
      <dgm:spPr/>
    </dgm:pt>
    <dgm:pt modelId="{A9599436-E081-44E9-B8E4-42860B507249}" type="pres">
      <dgm:prSet presAssocID="{F4698F1B-E64E-41BE-BA31-E1263A14D1CC}" presName="hierChild2" presStyleCnt="0"/>
      <dgm:spPr/>
    </dgm:pt>
  </dgm:ptLst>
  <dgm:cxnLst>
    <dgm:cxn modelId="{E212B56A-E93D-4777-9291-84732174C709}" srcId="{5A0D0920-48D8-4885-97E2-FABDE3FB6B46}" destId="{F4698F1B-E64E-41BE-BA31-E1263A14D1CC}" srcOrd="1" destOrd="0" parTransId="{80733D5F-8D52-4A5E-B29F-EFF118759798}" sibTransId="{EFA30956-4A67-4F20-BFF7-B01975F8C553}"/>
    <dgm:cxn modelId="{768C6182-A6B3-4E53-93D4-C27AD8DD6F88}" type="presOf" srcId="{5A0D0920-48D8-4885-97E2-FABDE3FB6B46}" destId="{3C2653DB-29EA-42F2-AFCD-FC62028815F5}" srcOrd="0" destOrd="0" presId="urn:microsoft.com/office/officeart/2005/8/layout/hierarchy1"/>
    <dgm:cxn modelId="{B328E597-F981-46FF-A241-069E46DC67BF}" srcId="{5A0D0920-48D8-4885-97E2-FABDE3FB6B46}" destId="{958AF006-BA7A-49B8-9550-452D7575AC53}" srcOrd="0" destOrd="0" parTransId="{3B756272-E82C-41B4-B482-0DB79A387987}" sibTransId="{BF4A51F0-FEC7-409D-91B4-08A29AEE73A5}"/>
    <dgm:cxn modelId="{162F9BAD-1916-4475-8F19-19696D79B2CD}" type="presOf" srcId="{F4698F1B-E64E-41BE-BA31-E1263A14D1CC}" destId="{09A3B6C7-E7C0-4186-A2A5-E3ABE4B2257F}" srcOrd="0" destOrd="0" presId="urn:microsoft.com/office/officeart/2005/8/layout/hierarchy1"/>
    <dgm:cxn modelId="{B62919F7-0959-4626-B997-C9E1CAF71036}" type="presOf" srcId="{958AF006-BA7A-49B8-9550-452D7575AC53}" destId="{FD3A90E2-1156-401D-8C66-27AA362D0E69}" srcOrd="0" destOrd="0" presId="urn:microsoft.com/office/officeart/2005/8/layout/hierarchy1"/>
    <dgm:cxn modelId="{A4526052-9CCC-4403-845F-7662202445BE}" type="presParOf" srcId="{3C2653DB-29EA-42F2-AFCD-FC62028815F5}" destId="{08DFB7B6-D304-48FC-B3D6-008B73435794}" srcOrd="0" destOrd="0" presId="urn:microsoft.com/office/officeart/2005/8/layout/hierarchy1"/>
    <dgm:cxn modelId="{8D66F55A-9238-47D0-93F8-88D66F568FDC}" type="presParOf" srcId="{08DFB7B6-D304-48FC-B3D6-008B73435794}" destId="{FB04EDA0-3BD3-44FB-8DAD-6EF71BFDA070}" srcOrd="0" destOrd="0" presId="urn:microsoft.com/office/officeart/2005/8/layout/hierarchy1"/>
    <dgm:cxn modelId="{ECE1D3F3-8149-4D29-897E-23A9A2A5FBE1}" type="presParOf" srcId="{FB04EDA0-3BD3-44FB-8DAD-6EF71BFDA070}" destId="{8BE9C316-3DEB-4EC3-9D70-A0E8846AF70C}" srcOrd="0" destOrd="0" presId="urn:microsoft.com/office/officeart/2005/8/layout/hierarchy1"/>
    <dgm:cxn modelId="{40FBDB04-4210-47DC-9A6C-4F516F73EED5}" type="presParOf" srcId="{FB04EDA0-3BD3-44FB-8DAD-6EF71BFDA070}" destId="{FD3A90E2-1156-401D-8C66-27AA362D0E69}" srcOrd="1" destOrd="0" presId="urn:microsoft.com/office/officeart/2005/8/layout/hierarchy1"/>
    <dgm:cxn modelId="{662E076C-4509-424F-85C2-5AB41EAFACAE}" type="presParOf" srcId="{08DFB7B6-D304-48FC-B3D6-008B73435794}" destId="{71D09EA8-DB6A-4432-9534-74287650FA47}" srcOrd="1" destOrd="0" presId="urn:microsoft.com/office/officeart/2005/8/layout/hierarchy1"/>
    <dgm:cxn modelId="{F7A72E3E-B8A1-479B-AA9C-9C29E3E03753}" type="presParOf" srcId="{3C2653DB-29EA-42F2-AFCD-FC62028815F5}" destId="{9D94EBD4-990B-494B-8B15-04277E4DBA15}" srcOrd="1" destOrd="0" presId="urn:microsoft.com/office/officeart/2005/8/layout/hierarchy1"/>
    <dgm:cxn modelId="{0CA31305-7A76-4F00-877E-EFE1010CE1D0}" type="presParOf" srcId="{9D94EBD4-990B-494B-8B15-04277E4DBA15}" destId="{EEBC3784-8BD8-4CD7-AC66-8FA959247659}" srcOrd="0" destOrd="0" presId="urn:microsoft.com/office/officeart/2005/8/layout/hierarchy1"/>
    <dgm:cxn modelId="{4BA3C8AE-D743-40E7-9FA7-81D8365AF7B4}" type="presParOf" srcId="{EEBC3784-8BD8-4CD7-AC66-8FA959247659}" destId="{FE4881C0-270F-42B5-85D5-21ABB8E36DA3}" srcOrd="0" destOrd="0" presId="urn:microsoft.com/office/officeart/2005/8/layout/hierarchy1"/>
    <dgm:cxn modelId="{D96A5F85-692D-4E8F-AF98-B2B36D9A76B1}" type="presParOf" srcId="{EEBC3784-8BD8-4CD7-AC66-8FA959247659}" destId="{09A3B6C7-E7C0-4186-A2A5-E3ABE4B2257F}" srcOrd="1" destOrd="0" presId="urn:microsoft.com/office/officeart/2005/8/layout/hierarchy1"/>
    <dgm:cxn modelId="{4A2CC693-0668-49C6-B241-78D7744754FE}" type="presParOf" srcId="{9D94EBD4-990B-494B-8B15-04277E4DBA15}" destId="{A9599436-E081-44E9-B8E4-42860B507249}"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0F6AE2B-6360-4209-8846-331FA445ED05}"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9903395A-DB33-460E-9209-F1C109210F2C}">
      <dgm:prSet/>
      <dgm:spPr/>
      <dgm:t>
        <a:bodyPr/>
        <a:lstStyle/>
        <a:p>
          <a:pPr>
            <a:defRPr cap="all"/>
          </a:pPr>
          <a:r>
            <a:rPr lang="en-US" b="1" dirty="0"/>
            <a:t>Adaptability is Key:</a:t>
          </a:r>
          <a:r>
            <a:rPr lang="en-US" dirty="0"/>
            <a:t> Designing an app for an environment like a cafeteria requires constant changes to accommodate new menu items and changing schedules.</a:t>
          </a:r>
        </a:p>
      </dgm:t>
    </dgm:pt>
    <dgm:pt modelId="{E3D6AA70-EB32-4FE3-AF60-8247A4C630E6}" type="parTrans" cxnId="{4187E222-92D2-4B98-8DBE-0A80EF5C1814}">
      <dgm:prSet/>
      <dgm:spPr/>
      <dgm:t>
        <a:bodyPr/>
        <a:lstStyle/>
        <a:p>
          <a:endParaRPr lang="en-US"/>
        </a:p>
      </dgm:t>
    </dgm:pt>
    <dgm:pt modelId="{F8D9F5F3-A1BB-48F7-856E-B2020530B08F}" type="sibTrans" cxnId="{4187E222-92D2-4B98-8DBE-0A80EF5C1814}">
      <dgm:prSet/>
      <dgm:spPr/>
      <dgm:t>
        <a:bodyPr/>
        <a:lstStyle/>
        <a:p>
          <a:endParaRPr lang="en-US"/>
        </a:p>
      </dgm:t>
    </dgm:pt>
    <dgm:pt modelId="{DC0E6EB0-35B2-4C82-B461-7DE3F0808D42}">
      <dgm:prSet/>
      <dgm:spPr/>
      <dgm:t>
        <a:bodyPr/>
        <a:lstStyle/>
        <a:p>
          <a:pPr>
            <a:defRPr cap="all"/>
          </a:pPr>
          <a:r>
            <a:rPr lang="en-US" b="1" dirty="0"/>
            <a:t>Importance of Testing:</a:t>
          </a:r>
          <a:r>
            <a:rPr lang="en-US" dirty="0"/>
            <a:t> The importance of testing with real users cannot be overstated. I received valuable feedback that helped design the apps.</a:t>
          </a:r>
        </a:p>
      </dgm:t>
    </dgm:pt>
    <dgm:pt modelId="{1075B3A6-886F-4389-BF20-9FC111790F90}" type="parTrans" cxnId="{340C14FA-3B2A-4EF1-A8A8-53BB91EF8C7D}">
      <dgm:prSet/>
      <dgm:spPr/>
      <dgm:t>
        <a:bodyPr/>
        <a:lstStyle/>
        <a:p>
          <a:endParaRPr lang="en-US"/>
        </a:p>
      </dgm:t>
    </dgm:pt>
    <dgm:pt modelId="{FA6C1C49-849A-41A2-A724-D2D2E0416EFB}" type="sibTrans" cxnId="{340C14FA-3B2A-4EF1-A8A8-53BB91EF8C7D}">
      <dgm:prSet/>
      <dgm:spPr/>
      <dgm:t>
        <a:bodyPr/>
        <a:lstStyle/>
        <a:p>
          <a:endParaRPr lang="en-US"/>
        </a:p>
      </dgm:t>
    </dgm:pt>
    <dgm:pt modelId="{C9496B93-4DA5-4970-B58E-2B7BF443BFC2}" type="pres">
      <dgm:prSet presAssocID="{60F6AE2B-6360-4209-8846-331FA445ED05}" presName="outerComposite" presStyleCnt="0">
        <dgm:presLayoutVars>
          <dgm:chMax val="5"/>
          <dgm:dir/>
          <dgm:resizeHandles val="exact"/>
        </dgm:presLayoutVars>
      </dgm:prSet>
      <dgm:spPr/>
    </dgm:pt>
    <dgm:pt modelId="{5FFB7BEB-289C-4BFD-8706-B9E6BCB3940C}" type="pres">
      <dgm:prSet presAssocID="{60F6AE2B-6360-4209-8846-331FA445ED05}" presName="dummyMaxCanvas" presStyleCnt="0">
        <dgm:presLayoutVars/>
      </dgm:prSet>
      <dgm:spPr/>
    </dgm:pt>
    <dgm:pt modelId="{1E6C6908-ACF0-4D43-B53A-6185A4D3D6CB}" type="pres">
      <dgm:prSet presAssocID="{60F6AE2B-6360-4209-8846-331FA445ED05}" presName="TwoNodes_1" presStyleLbl="node1" presStyleIdx="0" presStyleCnt="2">
        <dgm:presLayoutVars>
          <dgm:bulletEnabled val="1"/>
        </dgm:presLayoutVars>
      </dgm:prSet>
      <dgm:spPr/>
    </dgm:pt>
    <dgm:pt modelId="{B5B0032B-4C0E-491C-A4DE-146B22CB15F0}" type="pres">
      <dgm:prSet presAssocID="{60F6AE2B-6360-4209-8846-331FA445ED05}" presName="TwoNodes_2" presStyleLbl="node1" presStyleIdx="1" presStyleCnt="2">
        <dgm:presLayoutVars>
          <dgm:bulletEnabled val="1"/>
        </dgm:presLayoutVars>
      </dgm:prSet>
      <dgm:spPr/>
    </dgm:pt>
    <dgm:pt modelId="{4118357C-7D20-45BA-8861-9030ADC98CB7}" type="pres">
      <dgm:prSet presAssocID="{60F6AE2B-6360-4209-8846-331FA445ED05}" presName="TwoConn_1-2" presStyleLbl="fgAccFollowNode1" presStyleIdx="0" presStyleCnt="1">
        <dgm:presLayoutVars>
          <dgm:bulletEnabled val="1"/>
        </dgm:presLayoutVars>
      </dgm:prSet>
      <dgm:spPr/>
    </dgm:pt>
    <dgm:pt modelId="{8242DB28-EB68-4C31-88EC-872FD9F4E1A4}" type="pres">
      <dgm:prSet presAssocID="{60F6AE2B-6360-4209-8846-331FA445ED05}" presName="TwoNodes_1_text" presStyleLbl="node1" presStyleIdx="1" presStyleCnt="2">
        <dgm:presLayoutVars>
          <dgm:bulletEnabled val="1"/>
        </dgm:presLayoutVars>
      </dgm:prSet>
      <dgm:spPr/>
    </dgm:pt>
    <dgm:pt modelId="{55B7AB8F-AADB-4A8A-8586-60291E98257F}" type="pres">
      <dgm:prSet presAssocID="{60F6AE2B-6360-4209-8846-331FA445ED05}" presName="TwoNodes_2_text" presStyleLbl="node1" presStyleIdx="1" presStyleCnt="2">
        <dgm:presLayoutVars>
          <dgm:bulletEnabled val="1"/>
        </dgm:presLayoutVars>
      </dgm:prSet>
      <dgm:spPr/>
    </dgm:pt>
  </dgm:ptLst>
  <dgm:cxnLst>
    <dgm:cxn modelId="{43B12C19-C9D8-4ACC-BCF0-6F02CC715980}" type="presOf" srcId="{60F6AE2B-6360-4209-8846-331FA445ED05}" destId="{C9496B93-4DA5-4970-B58E-2B7BF443BFC2}" srcOrd="0" destOrd="0" presId="urn:microsoft.com/office/officeart/2005/8/layout/vProcess5"/>
    <dgm:cxn modelId="{4187E222-92D2-4B98-8DBE-0A80EF5C1814}" srcId="{60F6AE2B-6360-4209-8846-331FA445ED05}" destId="{9903395A-DB33-460E-9209-F1C109210F2C}" srcOrd="0" destOrd="0" parTransId="{E3D6AA70-EB32-4FE3-AF60-8247A4C630E6}" sibTransId="{F8D9F5F3-A1BB-48F7-856E-B2020530B08F}"/>
    <dgm:cxn modelId="{1300AB39-3894-4098-80B7-3CA24AF91800}" type="presOf" srcId="{DC0E6EB0-35B2-4C82-B461-7DE3F0808D42}" destId="{55B7AB8F-AADB-4A8A-8586-60291E98257F}" srcOrd="1" destOrd="0" presId="urn:microsoft.com/office/officeart/2005/8/layout/vProcess5"/>
    <dgm:cxn modelId="{D0646349-AA87-4712-A54F-E2C84CF0F9CF}" type="presOf" srcId="{F8D9F5F3-A1BB-48F7-856E-B2020530B08F}" destId="{4118357C-7D20-45BA-8861-9030ADC98CB7}" srcOrd="0" destOrd="0" presId="urn:microsoft.com/office/officeart/2005/8/layout/vProcess5"/>
    <dgm:cxn modelId="{06E8F690-6BC3-40F7-98A2-89E51A563A5D}" type="presOf" srcId="{9903395A-DB33-460E-9209-F1C109210F2C}" destId="{1E6C6908-ACF0-4D43-B53A-6185A4D3D6CB}" srcOrd="0" destOrd="0" presId="urn:microsoft.com/office/officeart/2005/8/layout/vProcess5"/>
    <dgm:cxn modelId="{94727DD9-D374-45F0-BD67-C581A52C7B31}" type="presOf" srcId="{9903395A-DB33-460E-9209-F1C109210F2C}" destId="{8242DB28-EB68-4C31-88EC-872FD9F4E1A4}" srcOrd="1" destOrd="0" presId="urn:microsoft.com/office/officeart/2005/8/layout/vProcess5"/>
    <dgm:cxn modelId="{340C14FA-3B2A-4EF1-A8A8-53BB91EF8C7D}" srcId="{60F6AE2B-6360-4209-8846-331FA445ED05}" destId="{DC0E6EB0-35B2-4C82-B461-7DE3F0808D42}" srcOrd="1" destOrd="0" parTransId="{1075B3A6-886F-4389-BF20-9FC111790F90}" sibTransId="{FA6C1C49-849A-41A2-A724-D2D2E0416EFB}"/>
    <dgm:cxn modelId="{B6CE1EFF-A040-4630-B344-56929E77F652}" type="presOf" srcId="{DC0E6EB0-35B2-4C82-B461-7DE3F0808D42}" destId="{B5B0032B-4C0E-491C-A4DE-146B22CB15F0}" srcOrd="0" destOrd="0" presId="urn:microsoft.com/office/officeart/2005/8/layout/vProcess5"/>
    <dgm:cxn modelId="{51C470A0-7F24-44C0-A5AB-53D0549FA573}" type="presParOf" srcId="{C9496B93-4DA5-4970-B58E-2B7BF443BFC2}" destId="{5FFB7BEB-289C-4BFD-8706-B9E6BCB3940C}" srcOrd="0" destOrd="0" presId="urn:microsoft.com/office/officeart/2005/8/layout/vProcess5"/>
    <dgm:cxn modelId="{9AFE2411-1C38-4CD9-9C3C-2C9F21D4A2AB}" type="presParOf" srcId="{C9496B93-4DA5-4970-B58E-2B7BF443BFC2}" destId="{1E6C6908-ACF0-4D43-B53A-6185A4D3D6CB}" srcOrd="1" destOrd="0" presId="urn:microsoft.com/office/officeart/2005/8/layout/vProcess5"/>
    <dgm:cxn modelId="{879B8188-D23A-4166-BBD1-C551C3C32838}" type="presParOf" srcId="{C9496B93-4DA5-4970-B58E-2B7BF443BFC2}" destId="{B5B0032B-4C0E-491C-A4DE-146B22CB15F0}" srcOrd="2" destOrd="0" presId="urn:microsoft.com/office/officeart/2005/8/layout/vProcess5"/>
    <dgm:cxn modelId="{572C1D72-75EF-4F9B-8063-5E28C8D9273F}" type="presParOf" srcId="{C9496B93-4DA5-4970-B58E-2B7BF443BFC2}" destId="{4118357C-7D20-45BA-8861-9030ADC98CB7}" srcOrd="3" destOrd="0" presId="urn:microsoft.com/office/officeart/2005/8/layout/vProcess5"/>
    <dgm:cxn modelId="{DE382C3C-6FC7-4496-A7BB-E576AC9369C3}" type="presParOf" srcId="{C9496B93-4DA5-4970-B58E-2B7BF443BFC2}" destId="{8242DB28-EB68-4C31-88EC-872FD9F4E1A4}" srcOrd="4" destOrd="0" presId="urn:microsoft.com/office/officeart/2005/8/layout/vProcess5"/>
    <dgm:cxn modelId="{D2F0A2A7-9E30-4DEA-BFD7-95842A2CB74F}" type="presParOf" srcId="{C9496B93-4DA5-4970-B58E-2B7BF443BFC2}" destId="{55B7AB8F-AADB-4A8A-8586-60291E98257F}" srcOrd="5"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E9C316-3DEB-4EC3-9D70-A0E8846AF70C}">
      <dsp:nvSpPr>
        <dsp:cNvPr id="0" name=""/>
        <dsp:cNvSpPr/>
      </dsp:nvSpPr>
      <dsp:spPr>
        <a:xfrm>
          <a:off x="1329" y="141566"/>
          <a:ext cx="4666401" cy="296316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3A90E2-1156-401D-8C66-27AA362D0E69}">
      <dsp:nvSpPr>
        <dsp:cNvPr id="0" name=""/>
        <dsp:cNvSpPr/>
      </dsp:nvSpPr>
      <dsp:spPr>
        <a:xfrm>
          <a:off x="519818" y="634131"/>
          <a:ext cx="4666401" cy="296316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b="1" kern="1200"/>
            <a:t>Limited Scalability:</a:t>
          </a:r>
          <a:r>
            <a:rPr lang="en-US" sz="2600" kern="1200"/>
            <a:t> While the app works well in two cafeterias, scaling it to multiple locations or a larger user base would require additional resources.</a:t>
          </a:r>
        </a:p>
      </dsp:txBody>
      <dsp:txXfrm>
        <a:off x="606606" y="720919"/>
        <a:ext cx="4492825" cy="2789588"/>
      </dsp:txXfrm>
    </dsp:sp>
    <dsp:sp modelId="{FE4881C0-270F-42B5-85D5-21ABB8E36DA3}">
      <dsp:nvSpPr>
        <dsp:cNvPr id="0" name=""/>
        <dsp:cNvSpPr/>
      </dsp:nvSpPr>
      <dsp:spPr>
        <a:xfrm>
          <a:off x="5704709" y="141566"/>
          <a:ext cx="4666401" cy="296316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9A3B6C7-E7C0-4186-A2A5-E3ABE4B2257F}">
      <dsp:nvSpPr>
        <dsp:cNvPr id="0" name=""/>
        <dsp:cNvSpPr/>
      </dsp:nvSpPr>
      <dsp:spPr>
        <a:xfrm>
          <a:off x="6223198" y="634131"/>
          <a:ext cx="4666401" cy="296316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b="1" kern="1200"/>
            <a:t>Lack of Personalisation:</a:t>
          </a:r>
          <a:r>
            <a:rPr lang="en-US" sz="2600" kern="1200"/>
            <a:t> The app could benefit from advanced features such as personalised meal recommendations or loyalty programs based on user history.</a:t>
          </a:r>
        </a:p>
      </dsp:txBody>
      <dsp:txXfrm>
        <a:off x="6309986" y="720919"/>
        <a:ext cx="4492825" cy="278958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6C6908-ACF0-4D43-B53A-6185A4D3D6CB}">
      <dsp:nvSpPr>
        <dsp:cNvPr id="0" name=""/>
        <dsp:cNvSpPr/>
      </dsp:nvSpPr>
      <dsp:spPr>
        <a:xfrm>
          <a:off x="0" y="0"/>
          <a:ext cx="9257289" cy="168248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defRPr cap="all"/>
          </a:pPr>
          <a:r>
            <a:rPr lang="en-US" sz="2400" b="1" kern="1200" dirty="0"/>
            <a:t>Adaptability is Key:</a:t>
          </a:r>
          <a:r>
            <a:rPr lang="en-US" sz="2400" kern="1200" dirty="0"/>
            <a:t> Designing an app for an environment like a cafeteria requires constant changes to accommodate new menu items and changing schedules.</a:t>
          </a:r>
        </a:p>
      </dsp:txBody>
      <dsp:txXfrm>
        <a:off x="49278" y="49278"/>
        <a:ext cx="7518307" cy="1583932"/>
      </dsp:txXfrm>
    </dsp:sp>
    <dsp:sp modelId="{B5B0032B-4C0E-491C-A4DE-146B22CB15F0}">
      <dsp:nvSpPr>
        <dsp:cNvPr id="0" name=""/>
        <dsp:cNvSpPr/>
      </dsp:nvSpPr>
      <dsp:spPr>
        <a:xfrm>
          <a:off x="1633639" y="2056374"/>
          <a:ext cx="9257289" cy="1682488"/>
        </a:xfrm>
        <a:prstGeom prst="roundRect">
          <a:avLst>
            <a:gd name="adj" fmla="val 10000"/>
          </a:avLst>
        </a:prstGeom>
        <a:solidFill>
          <a:schemeClr val="accent2">
            <a:hueOff val="7072097"/>
            <a:satOff val="-26638"/>
            <a:lumOff val="2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defRPr cap="all"/>
          </a:pPr>
          <a:r>
            <a:rPr lang="en-US" sz="2400" b="1" kern="1200" dirty="0"/>
            <a:t>Importance of Testing:</a:t>
          </a:r>
          <a:r>
            <a:rPr lang="en-US" sz="2400" kern="1200" dirty="0"/>
            <a:t> The importance of testing with real users cannot be overstated. I received valuable feedback that helped design the apps.</a:t>
          </a:r>
        </a:p>
      </dsp:txBody>
      <dsp:txXfrm>
        <a:off x="1682917" y="2105652"/>
        <a:ext cx="6431476" cy="1583932"/>
      </dsp:txXfrm>
    </dsp:sp>
    <dsp:sp modelId="{4118357C-7D20-45BA-8861-9030ADC98CB7}">
      <dsp:nvSpPr>
        <dsp:cNvPr id="0" name=""/>
        <dsp:cNvSpPr/>
      </dsp:nvSpPr>
      <dsp:spPr>
        <a:xfrm>
          <a:off x="8163672" y="1322622"/>
          <a:ext cx="1093617" cy="1093617"/>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8409736" y="1322622"/>
        <a:ext cx="601489" cy="82294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jpeg>
</file>

<file path=ppt/media/image2.jpeg>
</file>

<file path=ppt/media/image3.jpeg>
</file>

<file path=ppt/media/image4.jpeg>
</file>

<file path=ppt/media/image5.png>
</file>

<file path=ppt/media/image6.pn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4/28/2025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78035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4/28/2025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344354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4/28/2025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4989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4/28/2025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640619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4/28/2025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0742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4/28/2025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084259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4/28/2025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970173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4/28/2025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630364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4/28/2025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7019367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4/28/2025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291293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4/28/2025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735488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4/28/2025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098145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Video 3" descr="Number One Gold Medal">
            <a:extLst>
              <a:ext uri="{FF2B5EF4-FFF2-40B4-BE49-F238E27FC236}">
                <a16:creationId xmlns:a16="http://schemas.microsoft.com/office/drawing/2014/main" id="{8288677E-A540-2B23-1C01-CC4B162EAE81}"/>
              </a:ext>
            </a:extLst>
          </p:cNvPr>
          <p:cNvPicPr>
            <a:picLocks noChangeAspect="1"/>
          </p:cNvPicPr>
          <p:nvPr>
            <a:videoFile r:link="rId2"/>
            <p:extLst>
              <p:ext uri="{DAA4B4D4-6D71-4841-9C94-3DE7FCFB9230}">
                <p14:media xmlns:p14="http://schemas.microsoft.com/office/powerpoint/2010/main" r:embed="rId1"/>
              </p:ext>
            </p:extLst>
          </p:nvPr>
        </p:nvPicPr>
        <p:blipFill>
          <a:blip r:embed="rId4">
            <a:alphaModFix/>
          </a:blip>
          <a:srcRect r="1" b="287"/>
          <a:stretch/>
        </p:blipFill>
        <p:spPr>
          <a:xfrm>
            <a:off x="2" y="152"/>
            <a:ext cx="12191998" cy="6857848"/>
          </a:xfrm>
          <a:prstGeom prst="rect">
            <a:avLst/>
          </a:prstGeom>
        </p:spPr>
      </p:pic>
      <p:sp>
        <p:nvSpPr>
          <p:cNvPr id="2" name="Title 1">
            <a:extLst>
              <a:ext uri="{FF2B5EF4-FFF2-40B4-BE49-F238E27FC236}">
                <a16:creationId xmlns:a16="http://schemas.microsoft.com/office/drawing/2014/main" id="{1E60C271-3621-DBD8-210C-70088FC214BB}"/>
              </a:ext>
            </a:extLst>
          </p:cNvPr>
          <p:cNvSpPr>
            <a:spLocks noGrp="1"/>
          </p:cNvSpPr>
          <p:nvPr>
            <p:ph type="ctrTitle"/>
          </p:nvPr>
        </p:nvSpPr>
        <p:spPr>
          <a:xfrm>
            <a:off x="640080" y="1371600"/>
            <a:ext cx="5758629" cy="2696866"/>
          </a:xfrm>
        </p:spPr>
        <p:txBody>
          <a:bodyPr anchor="t">
            <a:normAutofit/>
          </a:bodyPr>
          <a:lstStyle/>
          <a:p>
            <a:r>
              <a:rPr lang="en-US" dirty="0">
                <a:solidFill>
                  <a:srgbClr val="FFFFFF"/>
                </a:solidFill>
              </a:rPr>
              <a:t>Trinity Rewards Viva</a:t>
            </a:r>
            <a:endParaRPr lang="en-GB" dirty="0">
              <a:solidFill>
                <a:srgbClr val="FFFFFF"/>
              </a:solidFill>
            </a:endParaRPr>
          </a:p>
        </p:txBody>
      </p:sp>
      <p:sp>
        <p:nvSpPr>
          <p:cNvPr id="3" name="Subtitle 2">
            <a:extLst>
              <a:ext uri="{FF2B5EF4-FFF2-40B4-BE49-F238E27FC236}">
                <a16:creationId xmlns:a16="http://schemas.microsoft.com/office/drawing/2014/main" id="{BF046974-97AC-A901-CD33-6C211FA33442}"/>
              </a:ext>
            </a:extLst>
          </p:cNvPr>
          <p:cNvSpPr>
            <a:spLocks noGrp="1"/>
          </p:cNvSpPr>
          <p:nvPr>
            <p:ph type="subTitle" idx="1"/>
          </p:nvPr>
        </p:nvSpPr>
        <p:spPr>
          <a:xfrm>
            <a:off x="640080" y="4584879"/>
            <a:ext cx="6402572" cy="1287887"/>
          </a:xfrm>
        </p:spPr>
        <p:txBody>
          <a:bodyPr anchor="b">
            <a:normAutofit/>
          </a:bodyPr>
          <a:lstStyle/>
          <a:p>
            <a:r>
              <a:rPr lang="en-US" dirty="0">
                <a:solidFill>
                  <a:srgbClr val="FFFFFF"/>
                </a:solidFill>
              </a:rPr>
              <a:t>By Ehsan Riaz</a:t>
            </a:r>
            <a:endParaRPr lang="en-GB" dirty="0">
              <a:solidFill>
                <a:srgbClr val="FFFFFF"/>
              </a:solidFill>
            </a:endParaRPr>
          </a:p>
          <a:p>
            <a:endParaRPr lang="en-US" dirty="0">
              <a:solidFill>
                <a:srgbClr val="FFFFFF"/>
              </a:solidFill>
            </a:endParaRPr>
          </a:p>
        </p:txBody>
      </p:sp>
    </p:spTree>
    <p:extLst>
      <p:ext uri="{BB962C8B-B14F-4D97-AF65-F5344CB8AC3E}">
        <p14:creationId xmlns:p14="http://schemas.microsoft.com/office/powerpoint/2010/main" val="126735492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D7E03-B93E-D4B6-A333-B539F4FD61B6}"/>
              </a:ext>
            </a:extLst>
          </p:cNvPr>
          <p:cNvSpPr>
            <a:spLocks noGrp="1"/>
          </p:cNvSpPr>
          <p:nvPr>
            <p:ph type="title"/>
          </p:nvPr>
        </p:nvSpPr>
        <p:spPr/>
        <p:txBody>
          <a:bodyPr>
            <a:normAutofit/>
          </a:bodyPr>
          <a:lstStyle/>
          <a:p>
            <a:pPr>
              <a:lnSpc>
                <a:spcPct val="90000"/>
              </a:lnSpc>
            </a:pPr>
            <a:r>
              <a:rPr lang="en-US" sz="3400" b="1"/>
              <a:t>Final Observations and Lessons Learned:</a:t>
            </a:r>
            <a:br>
              <a:rPr lang="en-US" sz="3400" b="1"/>
            </a:br>
            <a:endParaRPr lang="en-GB" sz="3400"/>
          </a:p>
        </p:txBody>
      </p:sp>
      <p:graphicFrame>
        <p:nvGraphicFramePr>
          <p:cNvPr id="5" name="Content Placeholder 2">
            <a:extLst>
              <a:ext uri="{FF2B5EF4-FFF2-40B4-BE49-F238E27FC236}">
                <a16:creationId xmlns:a16="http://schemas.microsoft.com/office/drawing/2014/main" id="{D919D0A5-60A1-67C5-C3A3-80B413EEDC58}"/>
              </a:ext>
            </a:extLst>
          </p:cNvPr>
          <p:cNvGraphicFramePr>
            <a:graphicFrameLocks noGrp="1"/>
          </p:cNvGraphicFramePr>
          <p:nvPr>
            <p:ph idx="1"/>
            <p:extLst>
              <p:ext uri="{D42A27DB-BD31-4B8C-83A1-F6EECF244321}">
                <p14:modId xmlns:p14="http://schemas.microsoft.com/office/powerpoint/2010/main" val="1605227401"/>
              </p:ext>
            </p:extLst>
          </p:nvPr>
        </p:nvGraphicFramePr>
        <p:xfrm>
          <a:off x="640079" y="2559050"/>
          <a:ext cx="10890929" cy="37388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71831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351D-9FE3-1A10-C186-F5953358D860}"/>
              </a:ext>
            </a:extLst>
          </p:cNvPr>
          <p:cNvSpPr>
            <a:spLocks noGrp="1"/>
          </p:cNvSpPr>
          <p:nvPr>
            <p:ph type="title"/>
          </p:nvPr>
        </p:nvSpPr>
        <p:spPr>
          <a:xfrm>
            <a:off x="2580442" y="4474103"/>
            <a:ext cx="7031117" cy="933905"/>
          </a:xfrm>
        </p:spPr>
        <p:txBody>
          <a:bodyPr vert="horz" lIns="91440" tIns="45720" rIns="91440" bIns="45720" rtlCol="0" anchor="b">
            <a:normAutofit/>
          </a:bodyPr>
          <a:lstStyle/>
          <a:p>
            <a:pPr algn="ctr"/>
            <a:r>
              <a:rPr lang="en-US" sz="4400"/>
              <a:t>Demonstration Walkthrough</a:t>
            </a:r>
          </a:p>
        </p:txBody>
      </p:sp>
      <p:pic>
        <p:nvPicPr>
          <p:cNvPr id="7" name="Graphic 6" descr="Teacher">
            <a:extLst>
              <a:ext uri="{FF2B5EF4-FFF2-40B4-BE49-F238E27FC236}">
                <a16:creationId xmlns:a16="http://schemas.microsoft.com/office/drawing/2014/main" id="{BA1F1926-D45F-B143-5D00-F6C4B46F028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46210" y="409300"/>
            <a:ext cx="3899580" cy="3899580"/>
          </a:xfrm>
          <a:prstGeom prst="rect">
            <a:avLst/>
          </a:prstGeom>
        </p:spPr>
      </p:pic>
    </p:spTree>
    <p:extLst>
      <p:ext uri="{BB962C8B-B14F-4D97-AF65-F5344CB8AC3E}">
        <p14:creationId xmlns:p14="http://schemas.microsoft.com/office/powerpoint/2010/main" val="3744159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5F553-A3DB-537E-4688-DC109A60B99C}"/>
              </a:ext>
            </a:extLst>
          </p:cNvPr>
          <p:cNvSpPr>
            <a:spLocks noGrp="1"/>
          </p:cNvSpPr>
          <p:nvPr>
            <p:ph type="title"/>
          </p:nvPr>
        </p:nvSpPr>
        <p:spPr>
          <a:xfrm>
            <a:off x="357809" y="159031"/>
            <a:ext cx="7950514" cy="870008"/>
          </a:xfrm>
        </p:spPr>
        <p:txBody>
          <a:bodyPr vert="horz" lIns="91440" tIns="45720" rIns="91440" bIns="45720" rtlCol="0" anchor="ctr">
            <a:normAutofit/>
          </a:bodyPr>
          <a:lstStyle/>
          <a:p>
            <a:r>
              <a:rPr lang="en-US" sz="4800" b="1" kern="1200">
                <a:solidFill>
                  <a:srgbClr val="FFFFFF"/>
                </a:solidFill>
                <a:latin typeface="+mj-lt"/>
                <a:ea typeface="+mj-ea"/>
                <a:cs typeface="+mj-cs"/>
              </a:rPr>
              <a:t>Code Snippet</a:t>
            </a:r>
          </a:p>
        </p:txBody>
      </p:sp>
      <p:pic>
        <p:nvPicPr>
          <p:cNvPr id="5" name="Content Placeholder 4">
            <a:extLst>
              <a:ext uri="{FF2B5EF4-FFF2-40B4-BE49-F238E27FC236}">
                <a16:creationId xmlns:a16="http://schemas.microsoft.com/office/drawing/2014/main" id="{7098A4C1-E89A-112C-E697-6B0C891BEF2A}"/>
              </a:ext>
            </a:extLst>
          </p:cNvPr>
          <p:cNvPicPr>
            <a:picLocks noGrp="1" noChangeAspect="1"/>
          </p:cNvPicPr>
          <p:nvPr>
            <p:ph idx="1"/>
          </p:nvPr>
        </p:nvPicPr>
        <p:blipFill>
          <a:blip r:embed="rId2"/>
          <a:srcRect r="9091" b="9091"/>
          <a:stretch/>
        </p:blipFill>
        <p:spPr>
          <a:xfrm>
            <a:off x="20" y="10"/>
            <a:ext cx="12191979" cy="6857990"/>
          </a:xfrm>
          <a:prstGeom prst="rect">
            <a:avLst/>
          </a:prstGeom>
        </p:spPr>
      </p:pic>
    </p:spTree>
    <p:extLst>
      <p:ext uri="{BB962C8B-B14F-4D97-AF65-F5344CB8AC3E}">
        <p14:creationId xmlns:p14="http://schemas.microsoft.com/office/powerpoint/2010/main" val="4288244472"/>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3D black question marks with one yellow question mark">
            <a:extLst>
              <a:ext uri="{FF2B5EF4-FFF2-40B4-BE49-F238E27FC236}">
                <a16:creationId xmlns:a16="http://schemas.microsoft.com/office/drawing/2014/main" id="{4F0AF578-ED6E-C5C1-6BFE-ECAA7843BEFB}"/>
              </a:ext>
            </a:extLst>
          </p:cNvPr>
          <p:cNvPicPr>
            <a:picLocks noChangeAspect="1"/>
          </p:cNvPicPr>
          <p:nvPr/>
        </p:nvPicPr>
        <p:blipFill>
          <a:blip r:embed="rId2"/>
          <a:srcRect l="27855" r="7256" b="1"/>
          <a:stretch/>
        </p:blipFill>
        <p:spPr>
          <a:xfrm>
            <a:off x="20" y="10"/>
            <a:ext cx="12191979" cy="6857990"/>
          </a:xfrm>
          <a:prstGeom prst="rect">
            <a:avLst/>
          </a:prstGeom>
        </p:spPr>
      </p:pic>
      <p:sp>
        <p:nvSpPr>
          <p:cNvPr id="2" name="Title 1">
            <a:extLst>
              <a:ext uri="{FF2B5EF4-FFF2-40B4-BE49-F238E27FC236}">
                <a16:creationId xmlns:a16="http://schemas.microsoft.com/office/drawing/2014/main" id="{4F55F81C-F9FD-12BD-A82B-E49996FDC0A8}"/>
              </a:ext>
            </a:extLst>
          </p:cNvPr>
          <p:cNvSpPr>
            <a:spLocks noGrp="1"/>
          </p:cNvSpPr>
          <p:nvPr>
            <p:ph type="title"/>
          </p:nvPr>
        </p:nvSpPr>
        <p:spPr>
          <a:xfrm>
            <a:off x="357809" y="159031"/>
            <a:ext cx="7950514" cy="870008"/>
          </a:xfrm>
        </p:spPr>
        <p:txBody>
          <a:bodyPr vert="horz" lIns="91440" tIns="45720" rIns="91440" bIns="45720" rtlCol="0" anchor="ctr">
            <a:normAutofit/>
          </a:bodyPr>
          <a:lstStyle/>
          <a:p>
            <a:r>
              <a:rPr lang="en-US" sz="4800" b="1" kern="1200">
                <a:solidFill>
                  <a:srgbClr val="FFFFFF"/>
                </a:solidFill>
                <a:latin typeface="+mj-lt"/>
                <a:ea typeface="+mj-ea"/>
                <a:cs typeface="+mj-cs"/>
              </a:rPr>
              <a:t>Any Questions</a:t>
            </a:r>
          </a:p>
        </p:txBody>
      </p:sp>
    </p:spTree>
    <p:extLst>
      <p:ext uri="{BB962C8B-B14F-4D97-AF65-F5344CB8AC3E}">
        <p14:creationId xmlns:p14="http://schemas.microsoft.com/office/powerpoint/2010/main" val="101425389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567AD-144A-5820-AEAF-5D9A3593ED81}"/>
              </a:ext>
            </a:extLst>
          </p:cNvPr>
          <p:cNvSpPr>
            <a:spLocks noGrp="1"/>
          </p:cNvSpPr>
          <p:nvPr>
            <p:ph type="title"/>
          </p:nvPr>
        </p:nvSpPr>
        <p:spPr>
          <a:xfrm>
            <a:off x="640080" y="1371600"/>
            <a:ext cx="5852160" cy="1097280"/>
          </a:xfrm>
        </p:spPr>
        <p:txBody>
          <a:bodyPr anchor="t">
            <a:normAutofit/>
          </a:bodyPr>
          <a:lstStyle/>
          <a:p>
            <a:pPr>
              <a:lnSpc>
                <a:spcPct val="90000"/>
              </a:lnSpc>
            </a:pPr>
            <a:r>
              <a:rPr lang="en-US" sz="3400"/>
              <a:t>Problems Addressed</a:t>
            </a:r>
            <a:br>
              <a:rPr lang="en-US" sz="3400"/>
            </a:br>
            <a:endParaRPr lang="en-GB" sz="3400"/>
          </a:p>
        </p:txBody>
      </p:sp>
      <p:sp>
        <p:nvSpPr>
          <p:cNvPr id="3" name="Content Placeholder 2">
            <a:extLst>
              <a:ext uri="{FF2B5EF4-FFF2-40B4-BE49-F238E27FC236}">
                <a16:creationId xmlns:a16="http://schemas.microsoft.com/office/drawing/2014/main" id="{9D0E8F91-1888-CB60-02F6-91E86D3534C7}"/>
              </a:ext>
            </a:extLst>
          </p:cNvPr>
          <p:cNvSpPr>
            <a:spLocks noGrp="1"/>
          </p:cNvSpPr>
          <p:nvPr>
            <p:ph idx="1"/>
          </p:nvPr>
        </p:nvSpPr>
        <p:spPr>
          <a:xfrm>
            <a:off x="640080" y="2633236"/>
            <a:ext cx="5852160" cy="3664685"/>
          </a:xfrm>
        </p:spPr>
        <p:txBody>
          <a:bodyPr>
            <a:normAutofit/>
          </a:bodyPr>
          <a:lstStyle/>
          <a:p>
            <a:r>
              <a:rPr lang="en-US" dirty="0"/>
              <a:t> I aimed to address the lack of user engagement in the University cafeteria. Cafeterias often struggle with long lines, confusing menus, and inefficient order systems. Customers sometimes face difficulty finding information about the menu, nutritional values, or deals. This results in delays, dissatisfaction, and missed opportunities for the cafeteria to improve customer experience and increase revenue.</a:t>
            </a:r>
          </a:p>
          <a:p>
            <a:endParaRPr lang="en-GB" dirty="0"/>
          </a:p>
        </p:txBody>
      </p:sp>
      <p:pic>
        <p:nvPicPr>
          <p:cNvPr id="5" name="Picture 4" descr="Old computer monitors">
            <a:extLst>
              <a:ext uri="{FF2B5EF4-FFF2-40B4-BE49-F238E27FC236}">
                <a16:creationId xmlns:a16="http://schemas.microsoft.com/office/drawing/2014/main" id="{9C4E87BE-CF1A-3D16-FC97-E2533B1491BC}"/>
              </a:ext>
            </a:extLst>
          </p:cNvPr>
          <p:cNvPicPr>
            <a:picLocks noChangeAspect="1"/>
          </p:cNvPicPr>
          <p:nvPr/>
        </p:nvPicPr>
        <p:blipFill>
          <a:blip r:embed="rId2"/>
          <a:srcRect l="23328" r="30031" b="-1"/>
          <a:stretch/>
        </p:blipFill>
        <p:spPr>
          <a:xfrm>
            <a:off x="7345680" y="10"/>
            <a:ext cx="4846320" cy="6857990"/>
          </a:xfrm>
          <a:prstGeom prst="rect">
            <a:avLst/>
          </a:prstGeom>
        </p:spPr>
      </p:pic>
    </p:spTree>
    <p:extLst>
      <p:ext uri="{BB962C8B-B14F-4D97-AF65-F5344CB8AC3E}">
        <p14:creationId xmlns:p14="http://schemas.microsoft.com/office/powerpoint/2010/main" val="4204187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7E2D1-ACC6-5C84-1FDD-A102B975FC4A}"/>
              </a:ext>
            </a:extLst>
          </p:cNvPr>
          <p:cNvSpPr>
            <a:spLocks noGrp="1"/>
          </p:cNvSpPr>
          <p:nvPr>
            <p:ph type="title"/>
          </p:nvPr>
        </p:nvSpPr>
        <p:spPr>
          <a:xfrm>
            <a:off x="640080" y="1371600"/>
            <a:ext cx="5852160" cy="1097280"/>
          </a:xfrm>
        </p:spPr>
        <p:txBody>
          <a:bodyPr anchor="t">
            <a:normAutofit/>
          </a:bodyPr>
          <a:lstStyle/>
          <a:p>
            <a:r>
              <a:rPr lang="en-GB" dirty="0"/>
              <a:t>Approach Taken</a:t>
            </a:r>
          </a:p>
        </p:txBody>
      </p:sp>
      <p:sp>
        <p:nvSpPr>
          <p:cNvPr id="3" name="Content Placeholder 2">
            <a:extLst>
              <a:ext uri="{FF2B5EF4-FFF2-40B4-BE49-F238E27FC236}">
                <a16:creationId xmlns:a16="http://schemas.microsoft.com/office/drawing/2014/main" id="{C9DC0C49-5E92-6FF3-A473-1F5B13B06DC9}"/>
              </a:ext>
            </a:extLst>
          </p:cNvPr>
          <p:cNvSpPr>
            <a:spLocks noGrp="1"/>
          </p:cNvSpPr>
          <p:nvPr>
            <p:ph idx="1"/>
          </p:nvPr>
        </p:nvSpPr>
        <p:spPr>
          <a:xfrm>
            <a:off x="640080" y="2633236"/>
            <a:ext cx="5852160" cy="3664685"/>
          </a:xfrm>
        </p:spPr>
        <p:txBody>
          <a:bodyPr>
            <a:normAutofit/>
          </a:bodyPr>
          <a:lstStyle/>
          <a:p>
            <a:pPr>
              <a:lnSpc>
                <a:spcPct val="110000"/>
              </a:lnSpc>
              <a:buNone/>
            </a:pPr>
            <a:r>
              <a:rPr lang="en-US" sz="1600" dirty="0"/>
              <a:t>To tackle this problem, I developed a food app designed for the university cafeterias. The app allows users to view the daily menu and place orders.</a:t>
            </a:r>
          </a:p>
          <a:p>
            <a:pPr>
              <a:lnSpc>
                <a:spcPct val="110000"/>
              </a:lnSpc>
              <a:buNone/>
            </a:pPr>
            <a:r>
              <a:rPr lang="en-US" sz="1600" dirty="0"/>
              <a:t>. The key features of the app include:</a:t>
            </a:r>
          </a:p>
          <a:p>
            <a:pPr>
              <a:lnSpc>
                <a:spcPct val="110000"/>
              </a:lnSpc>
              <a:buFont typeface="Arial" panose="020B0604020202020204" pitchFamily="34" charset="0"/>
              <a:buChar char="•"/>
            </a:pPr>
            <a:r>
              <a:rPr lang="en-US" sz="1600" b="1" dirty="0"/>
              <a:t>Menu Display:</a:t>
            </a:r>
            <a:r>
              <a:rPr lang="en-US" sz="1600" dirty="0"/>
              <a:t> </a:t>
            </a:r>
          </a:p>
          <a:p>
            <a:pPr>
              <a:lnSpc>
                <a:spcPct val="110000"/>
              </a:lnSpc>
              <a:buFont typeface="Arial" panose="020B0604020202020204" pitchFamily="34" charset="0"/>
              <a:buChar char="•"/>
            </a:pPr>
            <a:r>
              <a:rPr lang="en-US" sz="1600" b="1" dirty="0"/>
              <a:t>Order Placement:</a:t>
            </a:r>
            <a:r>
              <a:rPr lang="en-US" sz="1600" dirty="0"/>
              <a:t> </a:t>
            </a:r>
          </a:p>
          <a:p>
            <a:pPr>
              <a:lnSpc>
                <a:spcPct val="110000"/>
              </a:lnSpc>
              <a:buFont typeface="Arial" panose="020B0604020202020204" pitchFamily="34" charset="0"/>
              <a:buChar char="•"/>
            </a:pPr>
            <a:r>
              <a:rPr lang="en-US" sz="1600" b="1" dirty="0"/>
              <a:t>Points Integration:</a:t>
            </a:r>
            <a:endParaRPr lang="en-GB" sz="1600" dirty="0"/>
          </a:p>
        </p:txBody>
      </p:sp>
      <p:pic>
        <p:nvPicPr>
          <p:cNvPr id="5" name="Picture 4" descr="Woman peeking out a window">
            <a:extLst>
              <a:ext uri="{FF2B5EF4-FFF2-40B4-BE49-F238E27FC236}">
                <a16:creationId xmlns:a16="http://schemas.microsoft.com/office/drawing/2014/main" id="{9A0445B4-9617-0E36-9CB6-2D3DB2D99D16}"/>
              </a:ext>
            </a:extLst>
          </p:cNvPr>
          <p:cNvPicPr>
            <a:picLocks noChangeAspect="1"/>
          </p:cNvPicPr>
          <p:nvPr/>
        </p:nvPicPr>
        <p:blipFill>
          <a:blip r:embed="rId2"/>
          <a:srcRect l="39757" r="13072" b="-1"/>
          <a:stretch/>
        </p:blipFill>
        <p:spPr>
          <a:xfrm>
            <a:off x="7345680" y="10"/>
            <a:ext cx="4846320" cy="6857990"/>
          </a:xfrm>
          <a:prstGeom prst="rect">
            <a:avLst/>
          </a:prstGeom>
        </p:spPr>
      </p:pic>
    </p:spTree>
    <p:extLst>
      <p:ext uri="{BB962C8B-B14F-4D97-AF65-F5344CB8AC3E}">
        <p14:creationId xmlns:p14="http://schemas.microsoft.com/office/powerpoint/2010/main" val="11268572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205C-8B3B-24B3-778A-DAD5E5F31313}"/>
              </a:ext>
            </a:extLst>
          </p:cNvPr>
          <p:cNvSpPr>
            <a:spLocks noGrp="1"/>
          </p:cNvSpPr>
          <p:nvPr>
            <p:ph type="title"/>
          </p:nvPr>
        </p:nvSpPr>
        <p:spPr>
          <a:xfrm>
            <a:off x="5496821" y="1371600"/>
            <a:ext cx="6034187" cy="1097280"/>
          </a:xfrm>
        </p:spPr>
        <p:txBody>
          <a:bodyPr>
            <a:normAutofit/>
          </a:bodyPr>
          <a:lstStyle/>
          <a:p>
            <a:r>
              <a:rPr lang="en-US" dirty="0"/>
              <a:t>Evidence Of Success </a:t>
            </a:r>
            <a:endParaRPr lang="en-GB" dirty="0"/>
          </a:p>
        </p:txBody>
      </p:sp>
      <p:sp>
        <p:nvSpPr>
          <p:cNvPr id="3" name="Content Placeholder 2">
            <a:extLst>
              <a:ext uri="{FF2B5EF4-FFF2-40B4-BE49-F238E27FC236}">
                <a16:creationId xmlns:a16="http://schemas.microsoft.com/office/drawing/2014/main" id="{6AF546A0-FE1D-84C3-D239-B01EA27A342A}"/>
              </a:ext>
            </a:extLst>
          </p:cNvPr>
          <p:cNvSpPr>
            <a:spLocks noGrp="1"/>
          </p:cNvSpPr>
          <p:nvPr>
            <p:ph idx="1"/>
          </p:nvPr>
        </p:nvSpPr>
        <p:spPr>
          <a:xfrm>
            <a:off x="5496821" y="2633236"/>
            <a:ext cx="6034187" cy="3664687"/>
          </a:xfrm>
        </p:spPr>
        <p:txBody>
          <a:bodyPr>
            <a:normAutofit/>
          </a:bodyPr>
          <a:lstStyle/>
          <a:p>
            <a:pPr>
              <a:lnSpc>
                <a:spcPct val="110000"/>
              </a:lnSpc>
              <a:buFont typeface="Arial" panose="020B0604020202020204" pitchFamily="34" charset="0"/>
              <a:buChar char="•"/>
            </a:pPr>
            <a:r>
              <a:rPr lang="en-US" sz="1700" b="1" dirty="0"/>
              <a:t>Efficiency Improvement:</a:t>
            </a:r>
            <a:r>
              <a:rPr lang="en-US" sz="1700" dirty="0"/>
              <a:t> The app improved order taking, reducing wait times for users by allowing them to pre-order before arriving at the cafeteria.</a:t>
            </a:r>
          </a:p>
          <a:p>
            <a:pPr>
              <a:lnSpc>
                <a:spcPct val="110000"/>
              </a:lnSpc>
              <a:buFont typeface="Arial" panose="020B0604020202020204" pitchFamily="34" charset="0"/>
              <a:buChar char="•"/>
            </a:pPr>
            <a:r>
              <a:rPr lang="en-US" sz="1700" b="1" dirty="0"/>
              <a:t>User Engagement:</a:t>
            </a:r>
            <a:r>
              <a:rPr lang="en-US" sz="1700" dirty="0"/>
              <a:t> The app includes </a:t>
            </a:r>
            <a:r>
              <a:rPr lang="en-US" sz="1700" dirty="0" err="1"/>
              <a:t>personalised</a:t>
            </a:r>
            <a:r>
              <a:rPr lang="en-US" sz="1700" dirty="0"/>
              <a:t> features, such as </a:t>
            </a:r>
            <a:r>
              <a:rPr lang="en-US" sz="1700" dirty="0" err="1"/>
              <a:t>favourite</a:t>
            </a:r>
            <a:r>
              <a:rPr lang="en-US" sz="1700" dirty="0"/>
              <a:t> items, which increase user retention.</a:t>
            </a:r>
          </a:p>
          <a:p>
            <a:pPr>
              <a:lnSpc>
                <a:spcPct val="110000"/>
              </a:lnSpc>
              <a:buFont typeface="Arial" panose="020B0604020202020204" pitchFamily="34" charset="0"/>
              <a:buChar char="•"/>
            </a:pPr>
            <a:r>
              <a:rPr lang="en-US" sz="1700" b="1" dirty="0"/>
              <a:t>Positive Feedback:</a:t>
            </a:r>
            <a:r>
              <a:rPr lang="en-US" sz="1700" dirty="0"/>
              <a:t> Initial testing with a small group of users showed an increase in customer satisfaction. </a:t>
            </a:r>
            <a:endParaRPr lang="en-GB" sz="1700" dirty="0"/>
          </a:p>
        </p:txBody>
      </p:sp>
      <p:pic>
        <p:nvPicPr>
          <p:cNvPr id="5" name="Picture 4" descr="Tray of takeaway coffees">
            <a:extLst>
              <a:ext uri="{FF2B5EF4-FFF2-40B4-BE49-F238E27FC236}">
                <a16:creationId xmlns:a16="http://schemas.microsoft.com/office/drawing/2014/main" id="{0354D386-2748-268C-914D-2AAB8C099F17}"/>
              </a:ext>
            </a:extLst>
          </p:cNvPr>
          <p:cNvPicPr>
            <a:picLocks noChangeAspect="1"/>
          </p:cNvPicPr>
          <p:nvPr/>
        </p:nvPicPr>
        <p:blipFill>
          <a:blip r:embed="rId2"/>
          <a:srcRect l="24014" r="28703" b="-1"/>
          <a:stretch/>
        </p:blipFill>
        <p:spPr>
          <a:xfrm>
            <a:off x="20" y="10"/>
            <a:ext cx="4857871" cy="6857990"/>
          </a:xfrm>
          <a:prstGeom prst="rect">
            <a:avLst/>
          </a:prstGeom>
        </p:spPr>
      </p:pic>
    </p:spTree>
    <p:extLst>
      <p:ext uri="{BB962C8B-B14F-4D97-AF65-F5344CB8AC3E}">
        <p14:creationId xmlns:p14="http://schemas.microsoft.com/office/powerpoint/2010/main" val="29374538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2E4E5-C10A-EE7F-9948-7808599F9834}"/>
              </a:ext>
            </a:extLst>
          </p:cNvPr>
          <p:cNvSpPr>
            <a:spLocks noGrp="1"/>
          </p:cNvSpPr>
          <p:nvPr>
            <p:ph type="title"/>
          </p:nvPr>
        </p:nvSpPr>
        <p:spPr>
          <a:xfrm>
            <a:off x="5496821" y="1371600"/>
            <a:ext cx="6034187" cy="1097280"/>
          </a:xfrm>
        </p:spPr>
        <p:txBody>
          <a:bodyPr>
            <a:normAutofit/>
          </a:bodyPr>
          <a:lstStyle/>
          <a:p>
            <a:pPr>
              <a:lnSpc>
                <a:spcPct val="90000"/>
              </a:lnSpc>
            </a:pPr>
            <a:r>
              <a:rPr lang="en-US" sz="3400" b="1"/>
              <a:t>Screenshots</a:t>
            </a:r>
            <a:r>
              <a:rPr lang="en-US" sz="3400"/>
              <a:t>:</a:t>
            </a:r>
            <a:br>
              <a:rPr lang="en-US" sz="3400"/>
            </a:br>
            <a:endParaRPr lang="en-GB" sz="3400"/>
          </a:p>
        </p:txBody>
      </p:sp>
      <p:sp>
        <p:nvSpPr>
          <p:cNvPr id="3" name="Content Placeholder 2">
            <a:extLst>
              <a:ext uri="{FF2B5EF4-FFF2-40B4-BE49-F238E27FC236}">
                <a16:creationId xmlns:a16="http://schemas.microsoft.com/office/drawing/2014/main" id="{ED44E997-9787-EC61-E290-703531100B4E}"/>
              </a:ext>
            </a:extLst>
          </p:cNvPr>
          <p:cNvSpPr>
            <a:spLocks noGrp="1"/>
          </p:cNvSpPr>
          <p:nvPr>
            <p:ph idx="1"/>
          </p:nvPr>
        </p:nvSpPr>
        <p:spPr>
          <a:xfrm>
            <a:off x="5496821" y="2633236"/>
            <a:ext cx="6034187" cy="3664687"/>
          </a:xfrm>
        </p:spPr>
        <p:txBody>
          <a:bodyPr>
            <a:normAutofit/>
          </a:bodyPr>
          <a:lstStyle/>
          <a:p>
            <a:pPr>
              <a:buFont typeface="Arial" panose="020B0604020202020204" pitchFamily="34" charset="0"/>
              <a:buChar char="•"/>
            </a:pPr>
            <a:r>
              <a:rPr lang="en-US" dirty="0"/>
              <a:t>Photos with  Key information</a:t>
            </a:r>
          </a:p>
          <a:p>
            <a:pPr>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89CE596E-7BC4-3129-AF9F-831FBA3707F7}"/>
              </a:ext>
            </a:extLst>
          </p:cNvPr>
          <p:cNvPicPr>
            <a:picLocks noChangeAspect="1"/>
          </p:cNvPicPr>
          <p:nvPr/>
        </p:nvPicPr>
        <p:blipFill>
          <a:blip r:embed="rId2"/>
          <a:srcRect l="30029" r="31221" b="6444"/>
          <a:stretch/>
        </p:blipFill>
        <p:spPr>
          <a:xfrm>
            <a:off x="20" y="10"/>
            <a:ext cx="5049813" cy="6857990"/>
          </a:xfrm>
          <a:prstGeom prst="rect">
            <a:avLst/>
          </a:prstGeom>
        </p:spPr>
      </p:pic>
    </p:spTree>
    <p:extLst>
      <p:ext uri="{BB962C8B-B14F-4D97-AF65-F5344CB8AC3E}">
        <p14:creationId xmlns:p14="http://schemas.microsoft.com/office/powerpoint/2010/main" val="2476660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C66BD-AB21-4B42-A3DF-C45A2EDAD651}"/>
              </a:ext>
            </a:extLst>
          </p:cNvPr>
          <p:cNvSpPr>
            <a:spLocks noGrp="1"/>
          </p:cNvSpPr>
          <p:nvPr>
            <p:ph type="title"/>
          </p:nvPr>
        </p:nvSpPr>
        <p:spPr>
          <a:xfrm>
            <a:off x="5496821" y="1371600"/>
            <a:ext cx="6034187" cy="1097280"/>
          </a:xfrm>
        </p:spPr>
        <p:txBody>
          <a:bodyPr>
            <a:normAutofit/>
          </a:bodyPr>
          <a:lstStyle/>
          <a:p>
            <a:pPr>
              <a:lnSpc>
                <a:spcPct val="90000"/>
              </a:lnSpc>
            </a:pPr>
            <a:r>
              <a:rPr lang="en-US" sz="3400" dirty="0"/>
              <a:t>Checkout</a:t>
            </a:r>
            <a:br>
              <a:rPr lang="en-US" sz="3400" dirty="0"/>
            </a:br>
            <a:endParaRPr lang="en-GB" sz="3400" dirty="0"/>
          </a:p>
        </p:txBody>
      </p:sp>
      <p:sp>
        <p:nvSpPr>
          <p:cNvPr id="9" name="Content Placeholder 8">
            <a:extLst>
              <a:ext uri="{FF2B5EF4-FFF2-40B4-BE49-F238E27FC236}">
                <a16:creationId xmlns:a16="http://schemas.microsoft.com/office/drawing/2014/main" id="{C8E6B4B0-A347-066D-B44E-F784AADD3416}"/>
              </a:ext>
            </a:extLst>
          </p:cNvPr>
          <p:cNvSpPr>
            <a:spLocks noGrp="1"/>
          </p:cNvSpPr>
          <p:nvPr>
            <p:ph idx="1"/>
          </p:nvPr>
        </p:nvSpPr>
        <p:spPr>
          <a:xfrm>
            <a:off x="5496821" y="2633236"/>
            <a:ext cx="6034187" cy="3664687"/>
          </a:xfrm>
        </p:spPr>
        <p:txBody>
          <a:bodyPr>
            <a:normAutofit/>
          </a:bodyPr>
          <a:lstStyle/>
          <a:p>
            <a:endParaRPr lang="en-US"/>
          </a:p>
        </p:txBody>
      </p:sp>
      <p:pic>
        <p:nvPicPr>
          <p:cNvPr id="5" name="Content Placeholder 4">
            <a:extLst>
              <a:ext uri="{FF2B5EF4-FFF2-40B4-BE49-F238E27FC236}">
                <a16:creationId xmlns:a16="http://schemas.microsoft.com/office/drawing/2014/main" id="{BF79F357-E910-0FDA-910D-64A8A5721783}"/>
              </a:ext>
            </a:extLst>
          </p:cNvPr>
          <p:cNvPicPr>
            <a:picLocks noChangeAspect="1"/>
          </p:cNvPicPr>
          <p:nvPr/>
        </p:nvPicPr>
        <p:blipFill>
          <a:blip r:embed="rId2"/>
          <a:srcRect l="29535" r="32341" b="6000"/>
          <a:stretch/>
        </p:blipFill>
        <p:spPr>
          <a:xfrm>
            <a:off x="20" y="9"/>
            <a:ext cx="4944875" cy="6857989"/>
          </a:xfrm>
          <a:prstGeom prst="rect">
            <a:avLst/>
          </a:prstGeom>
        </p:spPr>
      </p:pic>
    </p:spTree>
    <p:extLst>
      <p:ext uri="{BB962C8B-B14F-4D97-AF65-F5344CB8AC3E}">
        <p14:creationId xmlns:p14="http://schemas.microsoft.com/office/powerpoint/2010/main" val="4080648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5A75D-0C76-F8EF-61B9-271C7665C67B}"/>
              </a:ext>
            </a:extLst>
          </p:cNvPr>
          <p:cNvSpPr>
            <a:spLocks noGrp="1"/>
          </p:cNvSpPr>
          <p:nvPr>
            <p:ph type="title"/>
          </p:nvPr>
        </p:nvSpPr>
        <p:spPr>
          <a:xfrm>
            <a:off x="5496821" y="1371600"/>
            <a:ext cx="6034187" cy="1097280"/>
          </a:xfrm>
        </p:spPr>
        <p:txBody>
          <a:bodyPr>
            <a:normAutofit/>
          </a:bodyPr>
          <a:lstStyle/>
          <a:p>
            <a:r>
              <a:rPr lang="en-US" dirty="0"/>
              <a:t>Featured Food</a:t>
            </a:r>
            <a:endParaRPr lang="en-GB" dirty="0"/>
          </a:p>
        </p:txBody>
      </p:sp>
      <p:sp>
        <p:nvSpPr>
          <p:cNvPr id="9" name="Content Placeholder 8">
            <a:extLst>
              <a:ext uri="{FF2B5EF4-FFF2-40B4-BE49-F238E27FC236}">
                <a16:creationId xmlns:a16="http://schemas.microsoft.com/office/drawing/2014/main" id="{574F6299-CD53-BA46-8551-F1A20047ABF0}"/>
              </a:ext>
            </a:extLst>
          </p:cNvPr>
          <p:cNvSpPr>
            <a:spLocks noGrp="1"/>
          </p:cNvSpPr>
          <p:nvPr>
            <p:ph idx="1"/>
          </p:nvPr>
        </p:nvSpPr>
        <p:spPr>
          <a:xfrm>
            <a:off x="5496821" y="2633236"/>
            <a:ext cx="6034187" cy="3664687"/>
          </a:xfrm>
        </p:spPr>
        <p:txBody>
          <a:bodyPr>
            <a:normAutofit/>
          </a:bodyPr>
          <a:lstStyle/>
          <a:p>
            <a:endParaRPr lang="en-US"/>
          </a:p>
        </p:txBody>
      </p:sp>
      <p:pic>
        <p:nvPicPr>
          <p:cNvPr id="5" name="Content Placeholder 4">
            <a:extLst>
              <a:ext uri="{FF2B5EF4-FFF2-40B4-BE49-F238E27FC236}">
                <a16:creationId xmlns:a16="http://schemas.microsoft.com/office/drawing/2014/main" id="{51F18775-53EF-73B0-7F77-5F8998841123}"/>
              </a:ext>
            </a:extLst>
          </p:cNvPr>
          <p:cNvPicPr>
            <a:picLocks noChangeAspect="1"/>
          </p:cNvPicPr>
          <p:nvPr/>
        </p:nvPicPr>
        <p:blipFill>
          <a:blip r:embed="rId2"/>
          <a:srcRect l="29759" r="30577" b="8167"/>
          <a:stretch/>
        </p:blipFill>
        <p:spPr>
          <a:xfrm>
            <a:off x="20" y="10"/>
            <a:ext cx="5265864" cy="6857988"/>
          </a:xfrm>
          <a:prstGeom prst="rect">
            <a:avLst/>
          </a:prstGeom>
        </p:spPr>
      </p:pic>
    </p:spTree>
    <p:extLst>
      <p:ext uri="{BB962C8B-B14F-4D97-AF65-F5344CB8AC3E}">
        <p14:creationId xmlns:p14="http://schemas.microsoft.com/office/powerpoint/2010/main" val="2661718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CC3FF-1B9A-7774-16B1-75B3870D9A14}"/>
              </a:ext>
            </a:extLst>
          </p:cNvPr>
          <p:cNvSpPr>
            <a:spLocks noGrp="1"/>
          </p:cNvSpPr>
          <p:nvPr>
            <p:ph type="title"/>
          </p:nvPr>
        </p:nvSpPr>
        <p:spPr>
          <a:xfrm>
            <a:off x="5496821" y="1371600"/>
            <a:ext cx="6034187" cy="1097280"/>
          </a:xfrm>
        </p:spPr>
        <p:txBody>
          <a:bodyPr>
            <a:normAutofit/>
          </a:bodyPr>
          <a:lstStyle/>
          <a:p>
            <a:pPr>
              <a:lnSpc>
                <a:spcPct val="90000"/>
              </a:lnSpc>
            </a:pPr>
            <a:r>
              <a:rPr lang="en-US" sz="3400" b="1" dirty="0"/>
              <a:t>Good Points:</a:t>
            </a:r>
            <a:br>
              <a:rPr lang="en-US" sz="3400" b="1" dirty="0"/>
            </a:br>
            <a:endParaRPr lang="en-GB" sz="3400" dirty="0"/>
          </a:p>
        </p:txBody>
      </p:sp>
      <p:sp>
        <p:nvSpPr>
          <p:cNvPr id="3" name="Content Placeholder 2">
            <a:extLst>
              <a:ext uri="{FF2B5EF4-FFF2-40B4-BE49-F238E27FC236}">
                <a16:creationId xmlns:a16="http://schemas.microsoft.com/office/drawing/2014/main" id="{5C43AC29-4543-A2ED-5850-FD8AC1CCEC6A}"/>
              </a:ext>
            </a:extLst>
          </p:cNvPr>
          <p:cNvSpPr>
            <a:spLocks noGrp="1"/>
          </p:cNvSpPr>
          <p:nvPr>
            <p:ph idx="1"/>
          </p:nvPr>
        </p:nvSpPr>
        <p:spPr>
          <a:xfrm>
            <a:off x="5496821" y="2633236"/>
            <a:ext cx="6034187" cy="3664687"/>
          </a:xfrm>
        </p:spPr>
        <p:txBody>
          <a:bodyPr>
            <a:normAutofit/>
          </a:bodyPr>
          <a:lstStyle/>
          <a:p>
            <a:pPr>
              <a:buFont typeface="Arial" panose="020B0604020202020204" pitchFamily="34" charset="0"/>
              <a:buChar char="•"/>
            </a:pPr>
            <a:r>
              <a:rPr lang="en-US" b="1" dirty="0"/>
              <a:t>Good Points:</a:t>
            </a:r>
            <a:endParaRPr lang="en-US" dirty="0"/>
          </a:p>
          <a:p>
            <a:pPr marL="742950" lvl="1" indent="-285750">
              <a:buFont typeface="Arial" panose="020B0604020202020204" pitchFamily="34" charset="0"/>
              <a:buChar char="•"/>
            </a:pPr>
            <a:r>
              <a:rPr lang="en-US" b="1" dirty="0"/>
              <a:t>User-Friendly Interface:</a:t>
            </a:r>
            <a:r>
              <a:rPr lang="en-US" dirty="0"/>
              <a:t> The design is simple, clean, and easy to navigate, making it easy to navigate even for first-time users.</a:t>
            </a:r>
          </a:p>
          <a:p>
            <a:pPr marL="742950" lvl="1" indent="-285750">
              <a:buFont typeface="Arial" panose="020B0604020202020204" pitchFamily="34" charset="0"/>
              <a:buChar char="•"/>
            </a:pPr>
            <a:r>
              <a:rPr lang="en-US" b="1" dirty="0"/>
              <a:t>Efficiency Gains:</a:t>
            </a:r>
            <a:r>
              <a:rPr lang="en-US" dirty="0"/>
              <a:t> The app will reduce wait times and improve the ordering experience by eliminating the need to stand in long lines.</a:t>
            </a:r>
          </a:p>
          <a:p>
            <a:endParaRPr lang="en-GB" dirty="0"/>
          </a:p>
        </p:txBody>
      </p:sp>
      <p:pic>
        <p:nvPicPr>
          <p:cNvPr id="5" name="Picture 4" descr="Person watching empty phone">
            <a:extLst>
              <a:ext uri="{FF2B5EF4-FFF2-40B4-BE49-F238E27FC236}">
                <a16:creationId xmlns:a16="http://schemas.microsoft.com/office/drawing/2014/main" id="{66F4420A-9342-EBCD-F54E-767DCFDF85A3}"/>
              </a:ext>
            </a:extLst>
          </p:cNvPr>
          <p:cNvPicPr>
            <a:picLocks noChangeAspect="1"/>
          </p:cNvPicPr>
          <p:nvPr/>
        </p:nvPicPr>
        <p:blipFill>
          <a:blip r:embed="rId2"/>
          <a:srcRect l="41938" r="10779" b="-1"/>
          <a:stretch/>
        </p:blipFill>
        <p:spPr>
          <a:xfrm>
            <a:off x="20" y="10"/>
            <a:ext cx="4857871" cy="6857990"/>
          </a:xfrm>
          <a:prstGeom prst="rect">
            <a:avLst/>
          </a:prstGeom>
        </p:spPr>
      </p:pic>
    </p:spTree>
    <p:extLst>
      <p:ext uri="{BB962C8B-B14F-4D97-AF65-F5344CB8AC3E}">
        <p14:creationId xmlns:p14="http://schemas.microsoft.com/office/powerpoint/2010/main" val="510959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DFCAE-3957-6836-131F-493860E48AC4}"/>
              </a:ext>
            </a:extLst>
          </p:cNvPr>
          <p:cNvSpPr>
            <a:spLocks noGrp="1"/>
          </p:cNvSpPr>
          <p:nvPr>
            <p:ph type="title"/>
          </p:nvPr>
        </p:nvSpPr>
        <p:spPr>
          <a:xfrm>
            <a:off x="640079" y="570750"/>
            <a:ext cx="10890929" cy="1387934"/>
          </a:xfrm>
        </p:spPr>
        <p:txBody>
          <a:bodyPr anchor="b">
            <a:normAutofit/>
          </a:bodyPr>
          <a:lstStyle/>
          <a:p>
            <a:r>
              <a:rPr lang="en-US" b="1" dirty="0"/>
              <a:t>Bad Points</a:t>
            </a:r>
            <a:endParaRPr lang="en-GB" dirty="0"/>
          </a:p>
        </p:txBody>
      </p:sp>
      <p:graphicFrame>
        <p:nvGraphicFramePr>
          <p:cNvPr id="5" name="Content Placeholder 2">
            <a:extLst>
              <a:ext uri="{FF2B5EF4-FFF2-40B4-BE49-F238E27FC236}">
                <a16:creationId xmlns:a16="http://schemas.microsoft.com/office/drawing/2014/main" id="{62F7714C-1A28-880C-E077-F7F146E7961D}"/>
              </a:ext>
            </a:extLst>
          </p:cNvPr>
          <p:cNvGraphicFramePr>
            <a:graphicFrameLocks noGrp="1"/>
          </p:cNvGraphicFramePr>
          <p:nvPr>
            <p:ph idx="1"/>
            <p:extLst>
              <p:ext uri="{D42A27DB-BD31-4B8C-83A1-F6EECF244321}">
                <p14:modId xmlns:p14="http://schemas.microsoft.com/office/powerpoint/2010/main" val="4108546911"/>
              </p:ext>
            </p:extLst>
          </p:nvPr>
        </p:nvGraphicFramePr>
        <p:xfrm>
          <a:off x="640079" y="2559050"/>
          <a:ext cx="10890929" cy="37388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7680915"/>
      </p:ext>
    </p:extLst>
  </p:cSld>
  <p:clrMapOvr>
    <a:masterClrMapping/>
  </p:clrMapOvr>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docProps/app.xml><?xml version="1.0" encoding="utf-8"?>
<Properties xmlns="http://schemas.openxmlformats.org/officeDocument/2006/extended-properties" xmlns:vt="http://schemas.openxmlformats.org/officeDocument/2006/docPropsVTypes">
  <Template/>
  <TotalTime>523</TotalTime>
  <Words>373</Words>
  <Application>Microsoft Office PowerPoint</Application>
  <PresentationFormat>Widescreen</PresentationFormat>
  <Paragraphs>31</Paragraphs>
  <Slides>13</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Grandview Display</vt:lpstr>
      <vt:lpstr>DashVTI</vt:lpstr>
      <vt:lpstr>Trinity Rewards Viva</vt:lpstr>
      <vt:lpstr>Problems Addressed </vt:lpstr>
      <vt:lpstr>Approach Taken</vt:lpstr>
      <vt:lpstr>Evidence Of Success </vt:lpstr>
      <vt:lpstr>Screenshots: </vt:lpstr>
      <vt:lpstr>Checkout </vt:lpstr>
      <vt:lpstr>Featured Food</vt:lpstr>
      <vt:lpstr>Good Points: </vt:lpstr>
      <vt:lpstr>Bad Points</vt:lpstr>
      <vt:lpstr>Final Observations and Lessons Learned: </vt:lpstr>
      <vt:lpstr>Demonstration Walkthrough</vt:lpstr>
      <vt:lpstr>Code Snippet</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Ehsan Riaz (2124042)</dc:creator>
  <cp:lastModifiedBy>Ehsan Riaz (2124042)</cp:lastModifiedBy>
  <cp:revision>1</cp:revision>
  <dcterms:created xsi:type="dcterms:W3CDTF">2025-04-28T00:43:23Z</dcterms:created>
  <dcterms:modified xsi:type="dcterms:W3CDTF">2025-04-28T09:29:29Z</dcterms:modified>
</cp:coreProperties>
</file>

<file path=docProps/thumbnail.jpeg>
</file>